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4C_31D77143.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152_16BC64EE.xml" ContentType="application/vnd.ms-powerpoint.comments+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4E_2B253DDE.xml" ContentType="application/vnd.ms-powerpoint.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3"/>
  </p:notesMasterIdLst>
  <p:sldIdLst>
    <p:sldId id="304" r:id="rId5"/>
    <p:sldId id="328" r:id="rId6"/>
    <p:sldId id="327" r:id="rId7"/>
    <p:sldId id="339" r:id="rId8"/>
    <p:sldId id="329" r:id="rId9"/>
    <p:sldId id="330" r:id="rId10"/>
    <p:sldId id="331" r:id="rId11"/>
    <p:sldId id="332" r:id="rId12"/>
    <p:sldId id="318" r:id="rId13"/>
    <p:sldId id="325" r:id="rId14"/>
    <p:sldId id="337" r:id="rId15"/>
    <p:sldId id="324" r:id="rId16"/>
    <p:sldId id="338" r:id="rId17"/>
    <p:sldId id="326" r:id="rId18"/>
    <p:sldId id="333" r:id="rId19"/>
    <p:sldId id="334" r:id="rId20"/>
    <p:sldId id="335" r:id="rId21"/>
    <p:sldId id="312"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8FA6FB4-85E4-8053-D004-A958A8DB3722}" name="Rader, Aidan D" initials="AR" userId="S::aidandrader@tamu.edu::56c908b0-d2ec-4571-8545-db08f4f66ee4" providerId="AD"/>
  <p188:author id="{B92017F8-0DE9-7847-D7C6-01CE4AE42BA1}" name="Miller, Mackenzie" initials="" userId="S::mackenziemiller@tamu.edu::f143bfc3-e4b2-4691-a54e-02f186012e6b"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ADD390-0D05-4DE8-9E28-4315F831CF95}" v="420" dt="2025-03-18T23:04:22.955"/>
    <p1510:client id="{32BF253F-6360-2DEC-1B39-A160A033D225}" v="320" dt="2025-03-19T03:13:22.893"/>
    <p1510:client id="{32DBD829-C18C-C9D6-83E1-4359DF7C68F2}" v="28" dt="2025-03-19T18:12:56.477"/>
    <p1510:client id="{71047CF3-4B42-4C06-A37D-3C83D366569A}" v="340" dt="2025-03-19T18:58:33.466"/>
    <p1510:client id="{A784E7EC-3EFC-42CB-BA52-1F25D4E82CC1}" v="593" dt="2025-03-19T19:56:55.170"/>
    <p1510:client id="{B5923AAC-8065-2B12-DF3B-E6845FD78653}" v="277" dt="2025-03-18T23:06:33.420"/>
    <p1510:client id="{C45B66FA-409C-FB34-A836-563AB8AD0F64}" v="75" dt="2025-03-19T19:12:34.164"/>
    <p1510:client id="{F240EAD0-D182-954D-891F-EBBF7F8539CB}" v="4" dt="2025-03-19T19:29:57.250"/>
    <p1510:client id="{FFD4C930-C87A-285D-D5E0-29D712ECAEB9}" v="531" dt="2025-03-19T19:19:09.47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436" autoAdjust="0"/>
  </p:normalViewPr>
  <p:slideViewPr>
    <p:cSldViewPr snapToGrid="0">
      <p:cViewPr>
        <p:scale>
          <a:sx n="100" d="100"/>
          <a:sy n="100" d="100"/>
        </p:scale>
        <p:origin x="1914"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gan, Ryan" userId="S::ryan13516@tamu.edu::6995c692-73f5-4ae4-b5cb-cd593e21e106" providerId="AD" clId="Web-{B5923AAC-8065-2B12-DF3B-E6845FD78653}"/>
    <pc:docChg chg="modSld">
      <pc:chgData name="Regan, Ryan" userId="S::ryan13516@tamu.edu::6995c692-73f5-4ae4-b5cb-cd593e21e106" providerId="AD" clId="Web-{B5923AAC-8065-2B12-DF3B-E6845FD78653}" dt="2025-03-18T23:06:25.060" v="273"/>
      <pc:docMkLst>
        <pc:docMk/>
      </pc:docMkLst>
    </pc:docChg>
  </pc:docChgLst>
  <pc:docChgLst>
    <pc:chgData name="Nguyen, Andrew" userId="S::nguyen1wan@tamu.edu::f77e9cb5-0f85-442d-b9a1-1c52c52d15f5" providerId="AD" clId="Web-{32BF253F-6360-2DEC-1B39-A160A033D225}"/>
    <pc:docChg chg="modSld">
      <pc:chgData name="Nguyen, Andrew" userId="S::nguyen1wan@tamu.edu::f77e9cb5-0f85-442d-b9a1-1c52c52d15f5" providerId="AD" clId="Web-{32BF253F-6360-2DEC-1B39-A160A033D225}" dt="2025-03-19T03:09:05.512" v="309"/>
      <pc:docMkLst>
        <pc:docMk/>
      </pc:docMkLst>
      <pc:sldChg chg="addSp delSp modSp">
        <pc:chgData name="Nguyen, Andrew" userId="S::nguyen1wan@tamu.edu::f77e9cb5-0f85-442d-b9a1-1c52c52d15f5" providerId="AD" clId="Web-{32BF253F-6360-2DEC-1B39-A160A033D225}" dt="2025-03-19T03:02:23.238" v="81" actId="1076"/>
        <pc:sldMkLst>
          <pc:docMk/>
          <pc:sldMk cId="650469114" sldId="324"/>
        </pc:sldMkLst>
        <pc:spChg chg="mod">
          <ac:chgData name="Nguyen, Andrew" userId="S::nguyen1wan@tamu.edu::f77e9cb5-0f85-442d-b9a1-1c52c52d15f5" providerId="AD" clId="Web-{32BF253F-6360-2DEC-1B39-A160A033D225}" dt="2025-03-19T02:58:05.946" v="45" actId="20577"/>
          <ac:spMkLst>
            <pc:docMk/>
            <pc:sldMk cId="650469114" sldId="324"/>
            <ac:spMk id="88" creationId="{531738D7-3003-3241-1335-BADB2CC9B91D}"/>
          </ac:spMkLst>
        </pc:spChg>
        <pc:picChg chg="add del mod">
          <ac:chgData name="Nguyen, Andrew" userId="S::nguyen1wan@tamu.edu::f77e9cb5-0f85-442d-b9a1-1c52c52d15f5" providerId="AD" clId="Web-{32BF253F-6360-2DEC-1B39-A160A033D225}" dt="2025-03-19T02:58:20.916" v="47"/>
          <ac:picMkLst>
            <pc:docMk/>
            <pc:sldMk cId="650469114" sldId="324"/>
            <ac:picMk id="2" creationId="{9FF338A2-78F2-D5A8-474C-CD35C40DFB7E}"/>
          </ac:picMkLst>
        </pc:picChg>
        <pc:picChg chg="add del mod modCrop">
          <ac:chgData name="Nguyen, Andrew" userId="S::nguyen1wan@tamu.edu::f77e9cb5-0f85-442d-b9a1-1c52c52d15f5" providerId="AD" clId="Web-{32BF253F-6360-2DEC-1B39-A160A033D225}" dt="2025-03-19T02:58:56.964" v="55"/>
          <ac:picMkLst>
            <pc:docMk/>
            <pc:sldMk cId="650469114" sldId="324"/>
            <ac:picMk id="3" creationId="{CE37E6BA-C802-C730-DEC6-3CD704795B8D}"/>
          </ac:picMkLst>
        </pc:picChg>
        <pc:picChg chg="mod">
          <ac:chgData name="Nguyen, Andrew" userId="S::nguyen1wan@tamu.edu::f77e9cb5-0f85-442d-b9a1-1c52c52d15f5" providerId="AD" clId="Web-{32BF253F-6360-2DEC-1B39-A160A033D225}" dt="2025-03-19T03:01:27.127" v="70" actId="1076"/>
          <ac:picMkLst>
            <pc:docMk/>
            <pc:sldMk cId="650469114" sldId="324"/>
            <ac:picMk id="4" creationId="{170E441C-FB84-8B1D-8FFB-D9E9A4D42E4A}"/>
          </ac:picMkLst>
        </pc:picChg>
        <pc:picChg chg="add del mod modCrop">
          <ac:chgData name="Nguyen, Andrew" userId="S::nguyen1wan@tamu.edu::f77e9cb5-0f85-442d-b9a1-1c52c52d15f5" providerId="AD" clId="Web-{32BF253F-6360-2DEC-1B39-A160A033D225}" dt="2025-03-19T03:00:16.684" v="59"/>
          <ac:picMkLst>
            <pc:docMk/>
            <pc:sldMk cId="650469114" sldId="324"/>
            <ac:picMk id="5" creationId="{0C4BBCAE-7341-D2CA-E1B3-1A44624D5CAD}"/>
          </ac:picMkLst>
        </pc:picChg>
        <pc:picChg chg="add del mod modCrop">
          <ac:chgData name="Nguyen, Andrew" userId="S::nguyen1wan@tamu.edu::f77e9cb5-0f85-442d-b9a1-1c52c52d15f5" providerId="AD" clId="Web-{32BF253F-6360-2DEC-1B39-A160A033D225}" dt="2025-03-19T03:01:04.810" v="65"/>
          <ac:picMkLst>
            <pc:docMk/>
            <pc:sldMk cId="650469114" sldId="324"/>
            <ac:picMk id="6" creationId="{9369BB6D-36EA-878F-DD63-E1E70BC5A7DE}"/>
          </ac:picMkLst>
        </pc:picChg>
        <pc:picChg chg="add mod modCrop">
          <ac:chgData name="Nguyen, Andrew" userId="S::nguyen1wan@tamu.edu::f77e9cb5-0f85-442d-b9a1-1c52c52d15f5" providerId="AD" clId="Web-{32BF253F-6360-2DEC-1B39-A160A033D225}" dt="2025-03-19T03:02:21.941" v="80"/>
          <ac:picMkLst>
            <pc:docMk/>
            <pc:sldMk cId="650469114" sldId="324"/>
            <ac:picMk id="7" creationId="{FF33EC96-3CD0-9447-DED8-622395DF922C}"/>
          </ac:picMkLst>
        </pc:picChg>
        <pc:picChg chg="add mod modCrop">
          <ac:chgData name="Nguyen, Andrew" userId="S::nguyen1wan@tamu.edu::f77e9cb5-0f85-442d-b9a1-1c52c52d15f5" providerId="AD" clId="Web-{32BF253F-6360-2DEC-1B39-A160A033D225}" dt="2025-03-19T03:02:23.238" v="81" actId="1076"/>
          <ac:picMkLst>
            <pc:docMk/>
            <pc:sldMk cId="650469114" sldId="324"/>
            <ac:picMk id="8" creationId="{3E42A6E1-CF81-B9E5-434D-249F7F97DF39}"/>
          </ac:picMkLst>
        </pc:picChg>
      </pc:sldChg>
      <pc:sldChg chg="modSp">
        <pc:chgData name="Nguyen, Andrew" userId="S::nguyen1wan@tamu.edu::f77e9cb5-0f85-442d-b9a1-1c52c52d15f5" providerId="AD" clId="Web-{32BF253F-6360-2DEC-1B39-A160A033D225}" dt="2025-03-19T03:09:05.512" v="309"/>
        <pc:sldMkLst>
          <pc:docMk/>
          <pc:sldMk cId="1891183139" sldId="331"/>
        </pc:sldMkLst>
        <pc:graphicFrameChg chg="mod modGraphic">
          <ac:chgData name="Nguyen, Andrew" userId="S::nguyen1wan@tamu.edu::f77e9cb5-0f85-442d-b9a1-1c52c52d15f5" providerId="AD" clId="Web-{32BF253F-6360-2DEC-1B39-A160A033D225}" dt="2025-03-19T03:09:05.512" v="309"/>
          <ac:graphicFrameMkLst>
            <pc:docMk/>
            <pc:sldMk cId="1891183139" sldId="331"/>
            <ac:graphicFrameMk id="83" creationId="{6902E209-4D95-7F02-D133-A27A05636E13}"/>
          </ac:graphicFrameMkLst>
        </pc:graphicFrameChg>
      </pc:sldChg>
    </pc:docChg>
  </pc:docChgLst>
  <pc:docChgLst>
    <pc:chgData name="Nguyen, Andrew" userId="f77e9cb5-0f85-442d-b9a1-1c52c52d15f5" providerId="ADAL" clId="{1F6EB9E7-F28E-2341-AF01-8E9D057B9AB9}"/>
    <pc:docChg chg="modSld">
      <pc:chgData name="Nguyen, Andrew" userId="f77e9cb5-0f85-442d-b9a1-1c52c52d15f5" providerId="ADAL" clId="{1F6EB9E7-F28E-2341-AF01-8E9D057B9AB9}" dt="2025-02-26T19:28:17.884" v="7" actId="20577"/>
      <pc:docMkLst>
        <pc:docMk/>
      </pc:docMkLst>
      <pc:sldChg chg="modSp">
        <pc:chgData name="Nguyen, Andrew" userId="f77e9cb5-0f85-442d-b9a1-1c52c52d15f5" providerId="ADAL" clId="{1F6EB9E7-F28E-2341-AF01-8E9D057B9AB9}" dt="2025-02-26T19:28:17.884" v="7" actId="20577"/>
        <pc:sldMkLst>
          <pc:docMk/>
          <pc:sldMk cId="1891183139" sldId="331"/>
        </pc:sldMkLst>
        <pc:graphicFrameChg chg="modGraphic">
          <ac:chgData name="Nguyen, Andrew" userId="f77e9cb5-0f85-442d-b9a1-1c52c52d15f5" providerId="ADAL" clId="{1F6EB9E7-F28E-2341-AF01-8E9D057B9AB9}" dt="2025-02-26T19:28:17.884" v="7" actId="20577"/>
          <ac:graphicFrameMkLst>
            <pc:docMk/>
            <pc:sldMk cId="1891183139" sldId="331"/>
            <ac:graphicFrameMk id="83" creationId="{6902E209-4D95-7F02-D133-A27A05636E13}"/>
          </ac:graphicFrameMkLst>
        </pc:graphicFrameChg>
      </pc:sldChg>
    </pc:docChg>
  </pc:docChgLst>
  <pc:docChgLst>
    <pc:chgData name="Rader, Aidan D" userId="S::aidandrader@tamu.edu::56c908b0-d2ec-4571-8545-db08f4f66ee4" providerId="AD" clId="Web-{BC4BAEC3-6563-6161-76D7-18F3EC9D0AD5}"/>
    <pc:docChg chg="modSld">
      <pc:chgData name="Rader, Aidan D" userId="S::aidandrader@tamu.edu::56c908b0-d2ec-4571-8545-db08f4f66ee4" providerId="AD" clId="Web-{BC4BAEC3-6563-6161-76D7-18F3EC9D0AD5}" dt="2025-02-26T12:05:53.450" v="74" actId="20577"/>
      <pc:docMkLst>
        <pc:docMk/>
      </pc:docMkLst>
      <pc:sldChg chg="delSp modSp">
        <pc:chgData name="Rader, Aidan D" userId="S::aidandrader@tamu.edu::56c908b0-d2ec-4571-8545-db08f4f66ee4" providerId="AD" clId="Web-{BC4BAEC3-6563-6161-76D7-18F3EC9D0AD5}" dt="2025-02-26T12:05:53.450" v="74" actId="20577"/>
        <pc:sldMkLst>
          <pc:docMk/>
          <pc:sldMk cId="475265128" sldId="325"/>
        </pc:sldMkLst>
        <pc:spChg chg="mod">
          <ac:chgData name="Rader, Aidan D" userId="S::aidandrader@tamu.edu::56c908b0-d2ec-4571-8545-db08f4f66ee4" providerId="AD" clId="Web-{BC4BAEC3-6563-6161-76D7-18F3EC9D0AD5}" dt="2025-02-26T12:05:53.450" v="74" actId="20577"/>
          <ac:spMkLst>
            <pc:docMk/>
            <pc:sldMk cId="475265128" sldId="325"/>
            <ac:spMk id="88" creationId="{F2EA09D3-2764-B45C-AF0A-CD2314F4BCC4}"/>
          </ac:spMkLst>
        </pc:spChg>
      </pc:sldChg>
      <pc:sldChg chg="modSp">
        <pc:chgData name="Rader, Aidan D" userId="S::aidandrader@tamu.edu::56c908b0-d2ec-4571-8545-db08f4f66ee4" providerId="AD" clId="Web-{BC4BAEC3-6563-6161-76D7-18F3EC9D0AD5}" dt="2025-02-26T11:58:17.495" v="59"/>
        <pc:sldMkLst>
          <pc:docMk/>
          <pc:sldMk cId="836202819" sldId="332"/>
        </pc:sldMkLst>
        <pc:graphicFrameChg chg="mod modGraphic">
          <ac:chgData name="Rader, Aidan D" userId="S::aidandrader@tamu.edu::56c908b0-d2ec-4571-8545-db08f4f66ee4" providerId="AD" clId="Web-{BC4BAEC3-6563-6161-76D7-18F3EC9D0AD5}" dt="2025-02-26T11:58:17.495" v="59"/>
          <ac:graphicFrameMkLst>
            <pc:docMk/>
            <pc:sldMk cId="836202819" sldId="332"/>
            <ac:graphicFrameMk id="83" creationId="{F658E94B-A2A6-4E6B-B239-50D34CEEE690}"/>
          </ac:graphicFrameMkLst>
        </pc:graphicFrameChg>
      </pc:sldChg>
      <pc:sldChg chg="modSp">
        <pc:chgData name="Rader, Aidan D" userId="S::aidandrader@tamu.edu::56c908b0-d2ec-4571-8545-db08f4f66ee4" providerId="AD" clId="Web-{BC4BAEC3-6563-6161-76D7-18F3EC9D0AD5}" dt="2025-02-26T12:05:09.871" v="62" actId="14100"/>
        <pc:sldMkLst>
          <pc:docMk/>
          <pc:sldMk cId="3667840902" sldId="337"/>
        </pc:sldMkLst>
      </pc:sldChg>
    </pc:docChg>
  </pc:docChgLst>
  <pc:docChgLst>
    <pc:chgData name="Nguyen, Andrew" userId="S::nguyen1wan@tamu.edu::f77e9cb5-0f85-442d-b9a1-1c52c52d15f5" providerId="AD" clId="Web-{C45B66FA-409C-FB34-A836-563AB8AD0F64}"/>
    <pc:docChg chg="modSld">
      <pc:chgData name="Nguyen, Andrew" userId="S::nguyen1wan@tamu.edu::f77e9cb5-0f85-442d-b9a1-1c52c52d15f5" providerId="AD" clId="Web-{C45B66FA-409C-FB34-A836-563AB8AD0F64}" dt="2025-03-19T19:12:34.164" v="68" actId="20577"/>
      <pc:docMkLst>
        <pc:docMk/>
      </pc:docMkLst>
      <pc:sldChg chg="modSp">
        <pc:chgData name="Nguyen, Andrew" userId="S::nguyen1wan@tamu.edu::f77e9cb5-0f85-442d-b9a1-1c52c52d15f5" providerId="AD" clId="Web-{C45B66FA-409C-FB34-A836-563AB8AD0F64}" dt="2025-03-19T19:12:34.164" v="68" actId="20577"/>
        <pc:sldMkLst>
          <pc:docMk/>
          <pc:sldMk cId="650469114" sldId="324"/>
        </pc:sldMkLst>
        <pc:spChg chg="mod">
          <ac:chgData name="Nguyen, Andrew" userId="S::nguyen1wan@tamu.edu::f77e9cb5-0f85-442d-b9a1-1c52c52d15f5" providerId="AD" clId="Web-{C45B66FA-409C-FB34-A836-563AB8AD0F64}" dt="2025-03-19T19:12:34.164" v="68" actId="20577"/>
          <ac:spMkLst>
            <pc:docMk/>
            <pc:sldMk cId="650469114" sldId="324"/>
            <ac:spMk id="88" creationId="{531738D7-3003-3241-1335-BADB2CC9B91D}"/>
          </ac:spMkLst>
        </pc:spChg>
      </pc:sldChg>
      <pc:sldChg chg="modSp">
        <pc:chgData name="Nguyen, Andrew" userId="S::nguyen1wan@tamu.edu::f77e9cb5-0f85-442d-b9a1-1c52c52d15f5" providerId="AD" clId="Web-{C45B66FA-409C-FB34-A836-563AB8AD0F64}" dt="2025-03-19T18:38:44.013" v="33"/>
        <pc:sldMkLst>
          <pc:docMk/>
          <pc:sldMk cId="1891183139" sldId="331"/>
        </pc:sldMkLst>
        <pc:graphicFrameChg chg="mod modGraphic">
          <ac:chgData name="Nguyen, Andrew" userId="S::nguyen1wan@tamu.edu::f77e9cb5-0f85-442d-b9a1-1c52c52d15f5" providerId="AD" clId="Web-{C45B66FA-409C-FB34-A836-563AB8AD0F64}" dt="2025-03-19T18:38:44.013" v="33"/>
          <ac:graphicFrameMkLst>
            <pc:docMk/>
            <pc:sldMk cId="1891183139" sldId="331"/>
            <ac:graphicFrameMk id="83" creationId="{6902E209-4D95-7F02-D133-A27A05636E13}"/>
          </ac:graphicFrameMkLst>
        </pc:graphicFrameChg>
      </pc:sldChg>
    </pc:docChg>
  </pc:docChgLst>
  <pc:docChgLst>
    <pc:chgData name="Nguyen, Andrew" userId="S::nguyen1wan@tamu.edu::f77e9cb5-0f85-442d-b9a1-1c52c52d15f5" providerId="AD" clId="Web-{91A088F5-D3B3-7D35-BA70-C991E2579434}"/>
    <pc:docChg chg="modSld">
      <pc:chgData name="Nguyen, Andrew" userId="S::nguyen1wan@tamu.edu::f77e9cb5-0f85-442d-b9a1-1c52c52d15f5" providerId="AD" clId="Web-{91A088F5-D3B3-7D35-BA70-C991E2579434}" dt="2025-02-26T18:21:08.270" v="216"/>
      <pc:docMkLst>
        <pc:docMk/>
      </pc:docMkLst>
      <pc:sldChg chg="addSp delSp modSp">
        <pc:chgData name="Nguyen, Andrew" userId="S::nguyen1wan@tamu.edu::f77e9cb5-0f85-442d-b9a1-1c52c52d15f5" providerId="AD" clId="Web-{91A088F5-D3B3-7D35-BA70-C991E2579434}" dt="2025-02-26T18:09:03.603" v="9" actId="1076"/>
        <pc:sldMkLst>
          <pc:docMk/>
          <pc:sldMk cId="650469114" sldId="324"/>
        </pc:sldMkLst>
      </pc:sldChg>
      <pc:sldChg chg="modSp modCm">
        <pc:chgData name="Nguyen, Andrew" userId="S::nguyen1wan@tamu.edu::f77e9cb5-0f85-442d-b9a1-1c52c52d15f5" providerId="AD" clId="Web-{91A088F5-D3B3-7D35-BA70-C991E2579434}" dt="2025-02-26T18:21:08.270" v="216"/>
        <pc:sldMkLst>
          <pc:docMk/>
          <pc:sldMk cId="1891183139" sldId="331"/>
        </pc:sldMkLst>
        <pc:graphicFrameChg chg="mod modGraphic">
          <ac:chgData name="Nguyen, Andrew" userId="S::nguyen1wan@tamu.edu::f77e9cb5-0f85-442d-b9a1-1c52c52d15f5" providerId="AD" clId="Web-{91A088F5-D3B3-7D35-BA70-C991E2579434}" dt="2025-02-26T18:21:08.270" v="216"/>
          <ac:graphicFrameMkLst>
            <pc:docMk/>
            <pc:sldMk cId="1891183139" sldId="331"/>
            <ac:graphicFrameMk id="83" creationId="{6902E209-4D95-7F02-D133-A27A05636E13}"/>
          </ac:graphicFrameMkLst>
        </pc:graphicFrameChg>
        <pc:extLst>
          <p:ext xmlns:p="http://schemas.openxmlformats.org/presentationml/2006/main" uri="{D6D511B9-2390-475A-947B-AFAB55BFBCF1}">
            <pc226:cmChg xmlns:pc226="http://schemas.microsoft.com/office/powerpoint/2022/06/main/command" chg="mod">
              <pc226:chgData name="Nguyen, Andrew" userId="S::nguyen1wan@tamu.edu::f77e9cb5-0f85-442d-b9a1-1c52c52d15f5" providerId="AD" clId="Web-{91A088F5-D3B3-7D35-BA70-C991E2579434}" dt="2025-02-26T18:18:57.047" v="189"/>
              <pc2:cmMkLst xmlns:pc2="http://schemas.microsoft.com/office/powerpoint/2019/9/main/command">
                <pc:docMk/>
                <pc:sldMk cId="1891183139" sldId="331"/>
                <pc2:cmMk id="{37E9829C-DB6E-4150-AB93-860D2D4D40AF}"/>
              </pc2:cmMkLst>
            </pc226:cmChg>
          </p:ext>
        </pc:extLst>
      </pc:sldChg>
      <pc:sldChg chg="modSp">
        <pc:chgData name="Nguyen, Andrew" userId="S::nguyen1wan@tamu.edu::f77e9cb5-0f85-442d-b9a1-1c52c52d15f5" providerId="AD" clId="Web-{91A088F5-D3B3-7D35-BA70-C991E2579434}" dt="2025-02-26T18:09:14.635" v="10" actId="1076"/>
        <pc:sldMkLst>
          <pc:docMk/>
          <pc:sldMk cId="381445358" sldId="338"/>
        </pc:sldMkLst>
        <pc:grpChg chg="mod">
          <ac:chgData name="Nguyen, Andrew" userId="S::nguyen1wan@tamu.edu::f77e9cb5-0f85-442d-b9a1-1c52c52d15f5" providerId="AD" clId="Web-{91A088F5-D3B3-7D35-BA70-C991E2579434}" dt="2025-02-26T18:09:14.635" v="10" actId="1076"/>
          <ac:grpSpMkLst>
            <pc:docMk/>
            <pc:sldMk cId="381445358" sldId="338"/>
            <ac:grpSpMk id="22" creationId="{19BC634B-94D5-E80E-CF32-B4230C294F25}"/>
          </ac:grpSpMkLst>
        </pc:grpChg>
      </pc:sldChg>
    </pc:docChg>
  </pc:docChgLst>
  <pc:docChgLst>
    <pc:chgData name="Nguyen, Andrew" userId="S::nguyen1wan@tamu.edu::f77e9cb5-0f85-442d-b9a1-1c52c52d15f5" providerId="AD" clId="Web-{EEC17C2B-E872-B821-EDE2-47A75E3137F7}"/>
    <pc:docChg chg="modSld">
      <pc:chgData name="Nguyen, Andrew" userId="S::nguyen1wan@tamu.edu::f77e9cb5-0f85-442d-b9a1-1c52c52d15f5" providerId="AD" clId="Web-{EEC17C2B-E872-B821-EDE2-47A75E3137F7}" dt="2025-02-26T03:20:45.559" v="61"/>
      <pc:docMkLst>
        <pc:docMk/>
      </pc:docMkLst>
      <pc:sldChg chg="modSp">
        <pc:chgData name="Nguyen, Andrew" userId="S::nguyen1wan@tamu.edu::f77e9cb5-0f85-442d-b9a1-1c52c52d15f5" providerId="AD" clId="Web-{EEC17C2B-E872-B821-EDE2-47A75E3137F7}" dt="2025-02-26T03:20:45.559" v="61"/>
        <pc:sldMkLst>
          <pc:docMk/>
          <pc:sldMk cId="1891183139" sldId="331"/>
        </pc:sldMkLst>
        <pc:graphicFrameChg chg="mod modGraphic">
          <ac:chgData name="Nguyen, Andrew" userId="S::nguyen1wan@tamu.edu::f77e9cb5-0f85-442d-b9a1-1c52c52d15f5" providerId="AD" clId="Web-{EEC17C2B-E872-B821-EDE2-47A75E3137F7}" dt="2025-02-26T03:20:45.559" v="61"/>
          <ac:graphicFrameMkLst>
            <pc:docMk/>
            <pc:sldMk cId="1891183139" sldId="331"/>
            <ac:graphicFrameMk id="83" creationId="{6902E209-4D95-7F02-D133-A27A05636E13}"/>
          </ac:graphicFrameMkLst>
        </pc:graphicFrameChg>
      </pc:sldChg>
    </pc:docChg>
  </pc:docChgLst>
  <pc:docChgLst>
    <pc:chgData name="Nguyen, Andrew" userId="S::nguyen1wan@tamu.edu::f77e9cb5-0f85-442d-b9a1-1c52c52d15f5" providerId="AD" clId="Web-{43FFFAE0-5C87-AB34-3989-0ED4FA22E7EF}"/>
    <pc:docChg chg="modSld">
      <pc:chgData name="Nguyen, Andrew" userId="S::nguyen1wan@tamu.edu::f77e9cb5-0f85-442d-b9a1-1c52c52d15f5" providerId="AD" clId="Web-{43FFFAE0-5C87-AB34-3989-0ED4FA22E7EF}" dt="2025-03-18T00:34:45.002" v="237"/>
      <pc:docMkLst>
        <pc:docMk/>
      </pc:docMkLst>
      <pc:sldChg chg="modSp">
        <pc:chgData name="Nguyen, Andrew" userId="S::nguyen1wan@tamu.edu::f77e9cb5-0f85-442d-b9a1-1c52c52d15f5" providerId="AD" clId="Web-{43FFFAE0-5C87-AB34-3989-0ED4FA22E7EF}" dt="2025-03-18T00:34:45.002" v="237"/>
        <pc:sldMkLst>
          <pc:docMk/>
          <pc:sldMk cId="1891183139" sldId="331"/>
        </pc:sldMkLst>
        <pc:graphicFrameChg chg="mod modGraphic">
          <ac:chgData name="Nguyen, Andrew" userId="S::nguyen1wan@tamu.edu::f77e9cb5-0f85-442d-b9a1-1c52c52d15f5" providerId="AD" clId="Web-{43FFFAE0-5C87-AB34-3989-0ED4FA22E7EF}" dt="2025-03-18T00:34:45.002" v="237"/>
          <ac:graphicFrameMkLst>
            <pc:docMk/>
            <pc:sldMk cId="1891183139" sldId="331"/>
            <ac:graphicFrameMk id="83" creationId="{6902E209-4D95-7F02-D133-A27A05636E13}"/>
          </ac:graphicFrameMkLst>
        </pc:graphicFrameChg>
      </pc:sldChg>
    </pc:docChg>
  </pc:docChgLst>
  <pc:docChgLst>
    <pc:chgData name="Regan, Ryan" userId="S::ryan13516@tamu.edu::6995c692-73f5-4ae4-b5cb-cd593e21e106" providerId="AD" clId="Web-{EB805905-87A5-5365-77CD-F321C20F6952}"/>
    <pc:docChg chg="addSld delSld modSld sldOrd">
      <pc:chgData name="Regan, Ryan" userId="S::ryan13516@tamu.edu::6995c692-73f5-4ae4-b5cb-cd593e21e106" providerId="AD" clId="Web-{EB805905-87A5-5365-77CD-F321C20F6952}" dt="2025-02-13T22:20:21.325" v="888" actId="20577"/>
      <pc:docMkLst>
        <pc:docMk/>
      </pc:docMkLst>
      <pc:sldChg chg="del">
        <pc:chgData name="Regan, Ryan" userId="S::ryan13516@tamu.edu::6995c692-73f5-4ae4-b5cb-cd593e21e106" providerId="AD" clId="Web-{EB805905-87A5-5365-77CD-F321C20F6952}" dt="2025-02-13T21:52:55.321" v="422"/>
        <pc:sldMkLst>
          <pc:docMk/>
          <pc:sldMk cId="3741792644" sldId="309"/>
        </pc:sldMkLst>
      </pc:sldChg>
      <pc:sldChg chg="del">
        <pc:chgData name="Regan, Ryan" userId="S::ryan13516@tamu.edu::6995c692-73f5-4ae4-b5cb-cd593e21e106" providerId="AD" clId="Web-{EB805905-87A5-5365-77CD-F321C20F6952}" dt="2025-02-13T21:52:53.664" v="421"/>
        <pc:sldMkLst>
          <pc:docMk/>
          <pc:sldMk cId="940204411" sldId="319"/>
        </pc:sldMkLst>
      </pc:sldChg>
      <pc:sldChg chg="del">
        <pc:chgData name="Regan, Ryan" userId="S::ryan13516@tamu.edu::6995c692-73f5-4ae4-b5cb-cd593e21e106" providerId="AD" clId="Web-{EB805905-87A5-5365-77CD-F321C20F6952}" dt="2025-02-13T21:52:57.711" v="423"/>
        <pc:sldMkLst>
          <pc:docMk/>
          <pc:sldMk cId="1132669036" sldId="320"/>
        </pc:sldMkLst>
      </pc:sldChg>
      <pc:sldChg chg="addSp delSp modSp">
        <pc:chgData name="Regan, Ryan" userId="S::ryan13516@tamu.edu::6995c692-73f5-4ae4-b5cb-cd593e21e106" providerId="AD" clId="Web-{EB805905-87A5-5365-77CD-F321C20F6952}" dt="2025-02-13T22:20:21.325" v="888" actId="20577"/>
        <pc:sldMkLst>
          <pc:docMk/>
          <pc:sldMk cId="3371234432" sldId="321"/>
        </pc:sldMkLst>
      </pc:sldChg>
      <pc:sldChg chg="modSp add del replId">
        <pc:chgData name="Regan, Ryan" userId="S::ryan13516@tamu.edu::6995c692-73f5-4ae4-b5cb-cd593e21e106" providerId="AD" clId="Web-{EB805905-87A5-5365-77CD-F321C20F6952}" dt="2025-02-13T21:56:35.377" v="530"/>
        <pc:sldMkLst>
          <pc:docMk/>
          <pc:sldMk cId="44507438" sldId="322"/>
        </pc:sldMkLst>
      </pc:sldChg>
      <pc:sldChg chg="add del replId">
        <pc:chgData name="Regan, Ryan" userId="S::ryan13516@tamu.edu::6995c692-73f5-4ae4-b5cb-cd593e21e106" providerId="AD" clId="Web-{EB805905-87A5-5365-77CD-F321C20F6952}" dt="2025-02-13T21:56:37.642" v="531"/>
        <pc:sldMkLst>
          <pc:docMk/>
          <pc:sldMk cId="3975738073" sldId="323"/>
        </pc:sldMkLst>
      </pc:sldChg>
      <pc:sldChg chg="modSp add ord replId">
        <pc:chgData name="Regan, Ryan" userId="S::ryan13516@tamu.edu::6995c692-73f5-4ae4-b5cb-cd593e21e106" providerId="AD" clId="Web-{EB805905-87A5-5365-77CD-F321C20F6952}" dt="2025-02-13T21:59:53.275" v="635"/>
        <pc:sldMkLst>
          <pc:docMk/>
          <pc:sldMk cId="650469114" sldId="324"/>
        </pc:sldMkLst>
        <pc:spChg chg="mod">
          <ac:chgData name="Regan, Ryan" userId="S::ryan13516@tamu.edu::6995c692-73f5-4ae4-b5cb-cd593e21e106" providerId="AD" clId="Web-{EB805905-87A5-5365-77CD-F321C20F6952}" dt="2025-02-13T21:57:29.222" v="574" actId="20577"/>
          <ac:spMkLst>
            <pc:docMk/>
            <pc:sldMk cId="650469114" sldId="324"/>
            <ac:spMk id="90" creationId="{F86FCDA1-3717-7B02-C334-1364BA8D60DA}"/>
          </ac:spMkLst>
        </pc:spChg>
      </pc:sldChg>
      <pc:sldChg chg="modSp add ord replId">
        <pc:chgData name="Regan, Ryan" userId="S::ryan13516@tamu.edu::6995c692-73f5-4ae4-b5cb-cd593e21e106" providerId="AD" clId="Web-{EB805905-87A5-5365-77CD-F321C20F6952}" dt="2025-02-13T21:59:33.071" v="632" actId="20577"/>
        <pc:sldMkLst>
          <pc:docMk/>
          <pc:sldMk cId="475265128" sldId="325"/>
        </pc:sldMkLst>
        <pc:spChg chg="mod">
          <ac:chgData name="Regan, Ryan" userId="S::ryan13516@tamu.edu::6995c692-73f5-4ae4-b5cb-cd593e21e106" providerId="AD" clId="Web-{EB805905-87A5-5365-77CD-F321C20F6952}" dt="2025-02-13T21:59:33.071" v="632" actId="20577"/>
          <ac:spMkLst>
            <pc:docMk/>
            <pc:sldMk cId="475265128" sldId="325"/>
            <ac:spMk id="90" creationId="{8AC7A906-48A1-ADE2-09DD-EFE3B10A0EC0}"/>
          </ac:spMkLst>
        </pc:spChg>
      </pc:sldChg>
      <pc:sldChg chg="modSp add replId">
        <pc:chgData name="Regan, Ryan" userId="S::ryan13516@tamu.edu::6995c692-73f5-4ae4-b5cb-cd593e21e106" providerId="AD" clId="Web-{EB805905-87A5-5365-77CD-F321C20F6952}" dt="2025-02-13T22:19:39.604" v="857" actId="20577"/>
        <pc:sldMkLst>
          <pc:docMk/>
          <pc:sldMk cId="3131676375" sldId="326"/>
        </pc:sldMkLst>
        <pc:spChg chg="mod">
          <ac:chgData name="Regan, Ryan" userId="S::ryan13516@tamu.edu::6995c692-73f5-4ae4-b5cb-cd593e21e106" providerId="AD" clId="Web-{EB805905-87A5-5365-77CD-F321C20F6952}" dt="2025-02-13T22:19:39.604" v="857" actId="20577"/>
          <ac:spMkLst>
            <pc:docMk/>
            <pc:sldMk cId="3131676375" sldId="326"/>
            <ac:spMk id="88" creationId="{BD1982E8-FE4C-3235-58CB-EDFCFEFB9E95}"/>
          </ac:spMkLst>
        </pc:spChg>
        <pc:spChg chg="mod">
          <ac:chgData name="Regan, Ryan" userId="S::ryan13516@tamu.edu::6995c692-73f5-4ae4-b5cb-cd593e21e106" providerId="AD" clId="Web-{EB805905-87A5-5365-77CD-F321C20F6952}" dt="2025-02-13T22:06:35.510" v="741" actId="20577"/>
          <ac:spMkLst>
            <pc:docMk/>
            <pc:sldMk cId="3131676375" sldId="326"/>
            <ac:spMk id="90" creationId="{1D6C1A2C-FCE7-2B13-4753-B30B10AFB2DE}"/>
          </ac:spMkLst>
        </pc:spChg>
      </pc:sldChg>
    </pc:docChg>
  </pc:docChgLst>
  <pc:docChgLst>
    <pc:chgData name="Nguyen, Andrew" userId="S::nguyen1wan@tamu.edu::f77e9cb5-0f85-442d-b9a1-1c52c52d15f5" providerId="AD" clId="Web-{EDC2FF19-A900-F2BE-5529-FBD160B04C91}"/>
    <pc:docChg chg="addSld delSld modSld modSection">
      <pc:chgData name="Nguyen, Andrew" userId="S::nguyen1wan@tamu.edu::f77e9cb5-0f85-442d-b9a1-1c52c52d15f5" providerId="AD" clId="Web-{EDC2FF19-A900-F2BE-5529-FBD160B04C91}" dt="2025-02-25T20:00:56.508" v="214" actId="20577"/>
      <pc:docMkLst>
        <pc:docMk/>
      </pc:docMkLst>
      <pc:sldChg chg="modSp">
        <pc:chgData name="Nguyen, Andrew" userId="S::nguyen1wan@tamu.edu::f77e9cb5-0f85-442d-b9a1-1c52c52d15f5" providerId="AD" clId="Web-{EDC2FF19-A900-F2BE-5529-FBD160B04C91}" dt="2025-02-25T20:00:56.508" v="214" actId="20577"/>
        <pc:sldMkLst>
          <pc:docMk/>
          <pc:sldMk cId="650469114" sldId="324"/>
        </pc:sldMkLst>
        <pc:spChg chg="mod">
          <ac:chgData name="Nguyen, Andrew" userId="S::nguyen1wan@tamu.edu::f77e9cb5-0f85-442d-b9a1-1c52c52d15f5" providerId="AD" clId="Web-{EDC2FF19-A900-F2BE-5529-FBD160B04C91}" dt="2025-02-25T20:00:56.508" v="214" actId="20577"/>
          <ac:spMkLst>
            <pc:docMk/>
            <pc:sldMk cId="650469114" sldId="324"/>
            <ac:spMk id="88" creationId="{531738D7-3003-3241-1335-BADB2CC9B91D}"/>
          </ac:spMkLst>
        </pc:spChg>
        <pc:spChg chg="mod">
          <ac:chgData name="Nguyen, Andrew" userId="S::nguyen1wan@tamu.edu::f77e9cb5-0f85-442d-b9a1-1c52c52d15f5" providerId="AD" clId="Web-{EDC2FF19-A900-F2BE-5529-FBD160B04C91}" dt="2025-02-25T19:35:11.206" v="10" actId="20577"/>
          <ac:spMkLst>
            <pc:docMk/>
            <pc:sldMk cId="650469114" sldId="324"/>
            <ac:spMk id="90" creationId="{F86FCDA1-3717-7B02-C334-1364BA8D60DA}"/>
          </ac:spMkLst>
        </pc:spChg>
      </pc:sldChg>
      <pc:sldChg chg="modSp">
        <pc:chgData name="Nguyen, Andrew" userId="S::nguyen1wan@tamu.edu::f77e9cb5-0f85-442d-b9a1-1c52c52d15f5" providerId="AD" clId="Web-{EDC2FF19-A900-F2BE-5529-FBD160B04C91}" dt="2025-02-25T19:42:44.518" v="83" actId="20577"/>
        <pc:sldMkLst>
          <pc:docMk/>
          <pc:sldMk cId="475265128" sldId="325"/>
        </pc:sldMkLst>
        <pc:spChg chg="mod">
          <ac:chgData name="Nguyen, Andrew" userId="S::nguyen1wan@tamu.edu::f77e9cb5-0f85-442d-b9a1-1c52c52d15f5" providerId="AD" clId="Web-{EDC2FF19-A900-F2BE-5529-FBD160B04C91}" dt="2025-02-25T19:42:44.518" v="83" actId="20577"/>
          <ac:spMkLst>
            <pc:docMk/>
            <pc:sldMk cId="475265128" sldId="325"/>
            <ac:spMk id="88" creationId="{F2EA09D3-2764-B45C-AF0A-CD2314F4BCC4}"/>
          </ac:spMkLst>
        </pc:spChg>
        <pc:spChg chg="mod">
          <ac:chgData name="Nguyen, Andrew" userId="S::nguyen1wan@tamu.edu::f77e9cb5-0f85-442d-b9a1-1c52c52d15f5" providerId="AD" clId="Web-{EDC2FF19-A900-F2BE-5529-FBD160B04C91}" dt="2025-02-25T19:35:04.799" v="6" actId="20577"/>
          <ac:spMkLst>
            <pc:docMk/>
            <pc:sldMk cId="475265128" sldId="325"/>
            <ac:spMk id="90" creationId="{8AC7A906-48A1-ADE2-09DD-EFE3B10A0EC0}"/>
          </ac:spMkLst>
        </pc:spChg>
      </pc:sldChg>
      <pc:sldChg chg="modSp">
        <pc:chgData name="Nguyen, Andrew" userId="S::nguyen1wan@tamu.edu::f77e9cb5-0f85-442d-b9a1-1c52c52d15f5" providerId="AD" clId="Web-{EDC2FF19-A900-F2BE-5529-FBD160B04C91}" dt="2025-02-25T19:35:35.925" v="14" actId="20577"/>
        <pc:sldMkLst>
          <pc:docMk/>
          <pc:sldMk cId="3131676375" sldId="326"/>
        </pc:sldMkLst>
        <pc:spChg chg="mod">
          <ac:chgData name="Nguyen, Andrew" userId="S::nguyen1wan@tamu.edu::f77e9cb5-0f85-442d-b9a1-1c52c52d15f5" providerId="AD" clId="Web-{EDC2FF19-A900-F2BE-5529-FBD160B04C91}" dt="2025-02-25T19:35:35.925" v="14" actId="20577"/>
          <ac:spMkLst>
            <pc:docMk/>
            <pc:sldMk cId="3131676375" sldId="326"/>
            <ac:spMk id="90" creationId="{1D6C1A2C-FCE7-2B13-4753-B30B10AFB2DE}"/>
          </ac:spMkLst>
        </pc:spChg>
      </pc:sldChg>
      <pc:sldChg chg="addSp delSp modSp add replId">
        <pc:chgData name="Nguyen, Andrew" userId="S::nguyen1wan@tamu.edu::f77e9cb5-0f85-442d-b9a1-1c52c52d15f5" providerId="AD" clId="Web-{EDC2FF19-A900-F2BE-5529-FBD160B04C91}" dt="2025-02-25T19:45:11.851" v="124" actId="20577"/>
        <pc:sldMkLst>
          <pc:docMk/>
          <pc:sldMk cId="3667840902" sldId="337"/>
        </pc:sldMkLst>
      </pc:sldChg>
      <pc:sldChg chg="add del replId">
        <pc:chgData name="Nguyen, Andrew" userId="S::nguyen1wan@tamu.edu::f77e9cb5-0f85-442d-b9a1-1c52c52d15f5" providerId="AD" clId="Web-{EDC2FF19-A900-F2BE-5529-FBD160B04C91}" dt="2025-02-25T19:39:50.903" v="57"/>
        <pc:sldMkLst>
          <pc:docMk/>
          <pc:sldMk cId="425393519" sldId="338"/>
        </pc:sldMkLst>
      </pc:sldChg>
      <pc:sldChg chg="add del replId">
        <pc:chgData name="Nguyen, Andrew" userId="S::nguyen1wan@tamu.edu::f77e9cb5-0f85-442d-b9a1-1c52c52d15f5" providerId="AD" clId="Web-{EDC2FF19-A900-F2BE-5529-FBD160B04C91}" dt="2025-02-25T19:39:37.543" v="52"/>
        <pc:sldMkLst>
          <pc:docMk/>
          <pc:sldMk cId="2489673662" sldId="338"/>
        </pc:sldMkLst>
      </pc:sldChg>
    </pc:docChg>
  </pc:docChgLst>
  <pc:docChgLst>
    <pc:chgData name="Miller, Mackenzie" userId="S::mackenziemiller@tamu.edu::f143bfc3-e4b2-4691-a54e-02f186012e6b" providerId="AD" clId="Web-{90AEB30A-B1CD-AFCE-07F0-976DE832E100}"/>
    <pc:docChg chg="addSld delSld modSld">
      <pc:chgData name="Miller, Mackenzie" userId="S::mackenziemiller@tamu.edu::f143bfc3-e4b2-4691-a54e-02f186012e6b" providerId="AD" clId="Web-{90AEB30A-B1CD-AFCE-07F0-976DE832E100}" dt="2025-02-20T21:34:12.170" v="928" actId="1076"/>
      <pc:docMkLst>
        <pc:docMk/>
      </pc:docMkLst>
      <pc:sldChg chg="delSp modSp">
        <pc:chgData name="Miller, Mackenzie" userId="S::mackenziemiller@tamu.edu::f143bfc3-e4b2-4691-a54e-02f186012e6b" providerId="AD" clId="Web-{90AEB30A-B1CD-AFCE-07F0-976DE832E100}" dt="2025-02-20T20:59:44.431" v="14"/>
        <pc:sldMkLst>
          <pc:docMk/>
          <pc:sldMk cId="3482335894" sldId="304"/>
        </pc:sldMkLst>
        <pc:spChg chg="mod">
          <ac:chgData name="Miller, Mackenzie" userId="S::mackenziemiller@tamu.edu::f143bfc3-e4b2-4691-a54e-02f186012e6b" providerId="AD" clId="Web-{90AEB30A-B1CD-AFCE-07F0-976DE832E100}" dt="2025-02-20T20:59:40.837" v="11" actId="20577"/>
          <ac:spMkLst>
            <pc:docMk/>
            <pc:sldMk cId="3482335894" sldId="304"/>
            <ac:spMk id="54" creationId="{00000000-0000-0000-0000-000000000000}"/>
          </ac:spMkLst>
        </pc:spChg>
      </pc:sldChg>
      <pc:sldChg chg="addSp delSp modSp del">
        <pc:chgData name="Miller, Mackenzie" userId="S::mackenziemiller@tamu.edu::f143bfc3-e4b2-4691-a54e-02f186012e6b" providerId="AD" clId="Web-{90AEB30A-B1CD-AFCE-07F0-976DE832E100}" dt="2025-02-20T21:06:33.179" v="47"/>
        <pc:sldMkLst>
          <pc:docMk/>
          <pc:sldMk cId="775211522" sldId="305"/>
        </pc:sldMkLst>
      </pc:sldChg>
      <pc:sldChg chg="addSp delSp modSp del">
        <pc:chgData name="Miller, Mackenzie" userId="S::mackenziemiller@tamu.edu::f143bfc3-e4b2-4691-a54e-02f186012e6b" providerId="AD" clId="Web-{90AEB30A-B1CD-AFCE-07F0-976DE832E100}" dt="2025-02-20T21:06:41.179" v="48"/>
        <pc:sldMkLst>
          <pc:docMk/>
          <pc:sldMk cId="1248451537" sldId="306"/>
        </pc:sldMkLst>
      </pc:sldChg>
      <pc:sldChg chg="del">
        <pc:chgData name="Miller, Mackenzie" userId="S::mackenziemiller@tamu.edu::f143bfc3-e4b2-4691-a54e-02f186012e6b" providerId="AD" clId="Web-{90AEB30A-B1CD-AFCE-07F0-976DE832E100}" dt="2025-02-20T21:08:05.835" v="54"/>
        <pc:sldMkLst>
          <pc:docMk/>
          <pc:sldMk cId="4231427536" sldId="308"/>
        </pc:sldMkLst>
      </pc:sldChg>
      <pc:sldChg chg="del">
        <pc:chgData name="Miller, Mackenzie" userId="S::mackenziemiller@tamu.edu::f143bfc3-e4b2-4691-a54e-02f186012e6b" providerId="AD" clId="Web-{90AEB30A-B1CD-AFCE-07F0-976DE832E100}" dt="2025-02-20T21:07:23.147" v="50"/>
        <pc:sldMkLst>
          <pc:docMk/>
          <pc:sldMk cId="3906059831" sldId="314"/>
        </pc:sldMkLst>
      </pc:sldChg>
      <pc:sldChg chg="modSp">
        <pc:chgData name="Miller, Mackenzie" userId="S::mackenziemiller@tamu.edu::f143bfc3-e4b2-4691-a54e-02f186012e6b" providerId="AD" clId="Web-{90AEB30A-B1CD-AFCE-07F0-976DE832E100}" dt="2025-02-20T21:09:27.303" v="89" actId="20577"/>
        <pc:sldMkLst>
          <pc:docMk/>
          <pc:sldMk cId="1498261235" sldId="318"/>
        </pc:sldMkLst>
        <pc:spChg chg="mod">
          <ac:chgData name="Miller, Mackenzie" userId="S::mackenziemiller@tamu.edu::f143bfc3-e4b2-4691-a54e-02f186012e6b" providerId="AD" clId="Web-{90AEB30A-B1CD-AFCE-07F0-976DE832E100}" dt="2025-02-20T21:09:27.303" v="89" actId="20577"/>
          <ac:spMkLst>
            <pc:docMk/>
            <pc:sldMk cId="1498261235" sldId="318"/>
            <ac:spMk id="82" creationId="{A531652D-5C33-B823-74D5-7A6005B86B4D}"/>
          </ac:spMkLst>
        </pc:spChg>
      </pc:sldChg>
      <pc:sldChg chg="modSp">
        <pc:chgData name="Miller, Mackenzie" userId="S::mackenziemiller@tamu.edu::f143bfc3-e4b2-4691-a54e-02f186012e6b" providerId="AD" clId="Web-{90AEB30A-B1CD-AFCE-07F0-976DE832E100}" dt="2025-02-20T21:34:12.170" v="928" actId="1076"/>
        <pc:sldMkLst>
          <pc:docMk/>
          <pc:sldMk cId="3371234432" sldId="321"/>
        </pc:sldMkLst>
      </pc:sldChg>
      <pc:sldChg chg="add">
        <pc:chgData name="Miller, Mackenzie" userId="S::mackenziemiller@tamu.edu::f143bfc3-e4b2-4691-a54e-02f186012e6b" providerId="AD" clId="Web-{90AEB30A-B1CD-AFCE-07F0-976DE832E100}" dt="2025-02-20T21:05:56.413" v="45"/>
        <pc:sldMkLst>
          <pc:docMk/>
          <pc:sldMk cId="3055576401" sldId="327"/>
        </pc:sldMkLst>
      </pc:sldChg>
      <pc:sldChg chg="add">
        <pc:chgData name="Miller, Mackenzie" userId="S::mackenziemiller@tamu.edu::f143bfc3-e4b2-4691-a54e-02f186012e6b" providerId="AD" clId="Web-{90AEB30A-B1CD-AFCE-07F0-976DE832E100}" dt="2025-02-20T21:06:10.820" v="46"/>
        <pc:sldMkLst>
          <pc:docMk/>
          <pc:sldMk cId="1506731378" sldId="328"/>
        </pc:sldMkLst>
      </pc:sldChg>
      <pc:sldChg chg="modSp add">
        <pc:chgData name="Miller, Mackenzie" userId="S::mackenziemiller@tamu.edu::f143bfc3-e4b2-4691-a54e-02f186012e6b" providerId="AD" clId="Web-{90AEB30A-B1CD-AFCE-07F0-976DE832E100}" dt="2025-02-20T21:07:34.007" v="52"/>
        <pc:sldMkLst>
          <pc:docMk/>
          <pc:sldMk cId="3006552821" sldId="329"/>
        </pc:sldMkLst>
        <pc:graphicFrameChg chg="modGraphic">
          <ac:chgData name="Miller, Mackenzie" userId="S::mackenziemiller@tamu.edu::f143bfc3-e4b2-4691-a54e-02f186012e6b" providerId="AD" clId="Web-{90AEB30A-B1CD-AFCE-07F0-976DE832E100}" dt="2025-02-20T21:07:34.007" v="52"/>
          <ac:graphicFrameMkLst>
            <pc:docMk/>
            <pc:sldMk cId="3006552821" sldId="329"/>
            <ac:graphicFrameMk id="2" creationId="{349023A9-264D-2237-C541-09FB865E3C15}"/>
          </ac:graphicFrameMkLst>
        </pc:graphicFrameChg>
      </pc:sldChg>
      <pc:sldChg chg="modSp add">
        <pc:chgData name="Miller, Mackenzie" userId="S::mackenziemiller@tamu.edu::f143bfc3-e4b2-4691-a54e-02f186012e6b" providerId="AD" clId="Web-{90AEB30A-B1CD-AFCE-07F0-976DE832E100}" dt="2025-02-20T21:16:32.894" v="529"/>
        <pc:sldMkLst>
          <pc:docMk/>
          <pc:sldMk cId="3972308041" sldId="330"/>
        </pc:sldMkLst>
        <pc:graphicFrameChg chg="mod modGraphic">
          <ac:chgData name="Miller, Mackenzie" userId="S::mackenziemiller@tamu.edu::f143bfc3-e4b2-4691-a54e-02f186012e6b" providerId="AD" clId="Web-{90AEB30A-B1CD-AFCE-07F0-976DE832E100}" dt="2025-02-20T21:16:32.894" v="529"/>
          <ac:graphicFrameMkLst>
            <pc:docMk/>
            <pc:sldMk cId="3972308041" sldId="330"/>
            <ac:graphicFrameMk id="83" creationId="{00000000-0000-0000-0000-000000000000}"/>
          </ac:graphicFrameMkLst>
        </pc:graphicFrameChg>
      </pc:sldChg>
    </pc:docChg>
  </pc:docChgLst>
  <pc:docChgLst>
    <pc:chgData name="Miller, Mackenzie" userId="S::mackenziemiller@tamu.edu::f143bfc3-e4b2-4691-a54e-02f186012e6b" providerId="AD" clId="Web-{EA2EC857-C18F-0134-7B57-D236F8B0AA8F}"/>
    <pc:docChg chg="modSld">
      <pc:chgData name="Miller, Mackenzie" userId="S::mackenziemiller@tamu.edu::f143bfc3-e4b2-4691-a54e-02f186012e6b" providerId="AD" clId="Web-{EA2EC857-C18F-0134-7B57-D236F8B0AA8F}" dt="2025-02-26T15:18:01.947" v="318" actId="1076"/>
      <pc:docMkLst>
        <pc:docMk/>
      </pc:docMkLst>
      <pc:sldChg chg="modSp">
        <pc:chgData name="Miller, Mackenzie" userId="S::mackenziemiller@tamu.edu::f143bfc3-e4b2-4691-a54e-02f186012e6b" providerId="AD" clId="Web-{EA2EC857-C18F-0134-7B57-D236F8B0AA8F}" dt="2025-02-26T15:14:50.855" v="265"/>
        <pc:sldMkLst>
          <pc:docMk/>
          <pc:sldMk cId="3972308041" sldId="330"/>
        </pc:sldMkLst>
        <pc:graphicFrameChg chg="mod modGraphic">
          <ac:chgData name="Miller, Mackenzie" userId="S::mackenziemiller@tamu.edu::f143bfc3-e4b2-4691-a54e-02f186012e6b" providerId="AD" clId="Web-{EA2EC857-C18F-0134-7B57-D236F8B0AA8F}" dt="2025-02-26T15:14:50.855" v="265"/>
          <ac:graphicFrameMkLst>
            <pc:docMk/>
            <pc:sldMk cId="3972308041" sldId="330"/>
            <ac:graphicFrameMk id="83" creationId="{00000000-0000-0000-0000-000000000000}"/>
          </ac:graphicFrameMkLst>
        </pc:graphicFrameChg>
      </pc:sldChg>
      <pc:sldChg chg="modSp">
        <pc:chgData name="Miller, Mackenzie" userId="S::mackenziemiller@tamu.edu::f143bfc3-e4b2-4691-a54e-02f186012e6b" providerId="AD" clId="Web-{EA2EC857-C18F-0134-7B57-D236F8B0AA8F}" dt="2025-02-26T15:15:59.626" v="295"/>
        <pc:sldMkLst>
          <pc:docMk/>
          <pc:sldMk cId="723860958" sldId="334"/>
        </pc:sldMkLst>
        <pc:graphicFrameChg chg="mod modGraphic">
          <ac:chgData name="Miller, Mackenzie" userId="S::mackenziemiller@tamu.edu::f143bfc3-e4b2-4691-a54e-02f186012e6b" providerId="AD" clId="Web-{EA2EC857-C18F-0134-7B57-D236F8B0AA8F}" dt="2025-02-26T15:15:59.626" v="295"/>
          <ac:graphicFrameMkLst>
            <pc:docMk/>
            <pc:sldMk cId="723860958" sldId="334"/>
            <ac:graphicFrameMk id="2" creationId="{98AC7637-8A70-2881-43D3-06A0292B5D0D}"/>
          </ac:graphicFrameMkLst>
        </pc:graphicFrameChg>
      </pc:sldChg>
      <pc:sldChg chg="modSp">
        <pc:chgData name="Miller, Mackenzie" userId="S::mackenziemiller@tamu.edu::f143bfc3-e4b2-4691-a54e-02f186012e6b" providerId="AD" clId="Web-{EA2EC857-C18F-0134-7B57-D236F8B0AA8F}" dt="2025-02-26T15:16:52.473" v="315"/>
        <pc:sldMkLst>
          <pc:docMk/>
          <pc:sldMk cId="3727156420" sldId="335"/>
        </pc:sldMkLst>
        <pc:graphicFrameChg chg="mod modGraphic">
          <ac:chgData name="Miller, Mackenzie" userId="S::mackenziemiller@tamu.edu::f143bfc3-e4b2-4691-a54e-02f186012e6b" providerId="AD" clId="Web-{EA2EC857-C18F-0134-7B57-D236F8B0AA8F}" dt="2025-02-26T15:16:52.473" v="315"/>
          <ac:graphicFrameMkLst>
            <pc:docMk/>
            <pc:sldMk cId="3727156420" sldId="335"/>
            <ac:graphicFrameMk id="2" creationId="{C76BC916-FF2E-AF43-F6B0-6708A1C66893}"/>
          </ac:graphicFrameMkLst>
        </pc:graphicFrameChg>
      </pc:sldChg>
      <pc:sldChg chg="modSp">
        <pc:chgData name="Miller, Mackenzie" userId="S::mackenziemiller@tamu.edu::f143bfc3-e4b2-4691-a54e-02f186012e6b" providerId="AD" clId="Web-{EA2EC857-C18F-0134-7B57-D236F8B0AA8F}" dt="2025-02-26T15:18:01.947" v="318" actId="1076"/>
        <pc:sldMkLst>
          <pc:docMk/>
          <pc:sldMk cId="381445358" sldId="338"/>
        </pc:sldMkLst>
        <pc:grpChg chg="mod">
          <ac:chgData name="Miller, Mackenzie" userId="S::mackenziemiller@tamu.edu::f143bfc3-e4b2-4691-a54e-02f186012e6b" providerId="AD" clId="Web-{EA2EC857-C18F-0134-7B57-D236F8B0AA8F}" dt="2025-02-26T15:17:54.197" v="316" actId="1076"/>
          <ac:grpSpMkLst>
            <pc:docMk/>
            <pc:sldMk cId="381445358" sldId="338"/>
            <ac:grpSpMk id="22" creationId="{19BC634B-94D5-E80E-CF32-B4230C294F25}"/>
          </ac:grpSpMkLst>
        </pc:grpChg>
      </pc:sldChg>
    </pc:docChg>
  </pc:docChgLst>
  <pc:docChgLst>
    <pc:chgData name="Regan, Ryan" userId="S::ryan13516@tamu.edu::6995c692-73f5-4ae4-b5cb-cd593e21e106" providerId="AD" clId="Web-{71047CF3-4B42-4C06-A37D-3C83D366569A}"/>
    <pc:docChg chg="delSld modSld">
      <pc:chgData name="Regan, Ryan" userId="S::ryan13516@tamu.edu::6995c692-73f5-4ae4-b5cb-cd593e21e106" providerId="AD" clId="Web-{71047CF3-4B42-4C06-A37D-3C83D366569A}" dt="2025-03-19T18:58:31.498" v="320"/>
      <pc:docMkLst>
        <pc:docMk/>
      </pc:docMkLst>
      <pc:sldChg chg="modSp">
        <pc:chgData name="Regan, Ryan" userId="S::ryan13516@tamu.edu::6995c692-73f5-4ae4-b5cb-cd593e21e106" providerId="AD" clId="Web-{71047CF3-4B42-4C06-A37D-3C83D366569A}" dt="2025-03-19T18:58:31.498" v="320"/>
        <pc:sldMkLst>
          <pc:docMk/>
          <pc:sldMk cId="1498261235" sldId="318"/>
        </pc:sldMkLst>
        <pc:graphicFrameChg chg="mod modGraphic">
          <ac:chgData name="Regan, Ryan" userId="S::ryan13516@tamu.edu::6995c692-73f5-4ae4-b5cb-cd593e21e106" providerId="AD" clId="Web-{71047CF3-4B42-4C06-A37D-3C83D366569A}" dt="2025-03-19T18:58:31.498" v="320"/>
          <ac:graphicFrameMkLst>
            <pc:docMk/>
            <pc:sldMk cId="1498261235" sldId="318"/>
            <ac:graphicFrameMk id="83" creationId="{227C493C-2668-41AC-5B53-361BAF3FA413}"/>
          </ac:graphicFrameMkLst>
        </pc:graphicFrameChg>
      </pc:sldChg>
      <pc:sldChg chg="del">
        <pc:chgData name="Regan, Ryan" userId="S::ryan13516@tamu.edu::6995c692-73f5-4ae4-b5cb-cd593e21e106" providerId="AD" clId="Web-{71047CF3-4B42-4C06-A37D-3C83D366569A}" dt="2025-03-19T18:54:17.529" v="201"/>
        <pc:sldMkLst>
          <pc:docMk/>
          <pc:sldMk cId="3371234432" sldId="321"/>
        </pc:sldMkLst>
      </pc:sldChg>
      <pc:sldChg chg="addSp modSp">
        <pc:chgData name="Regan, Ryan" userId="S::ryan13516@tamu.edu::6995c692-73f5-4ae4-b5cb-cd593e21e106" providerId="AD" clId="Web-{71047CF3-4B42-4C06-A37D-3C83D366569A}" dt="2025-03-19T18:56:45.201" v="234"/>
        <pc:sldMkLst>
          <pc:docMk/>
          <pc:sldMk cId="650469114" sldId="324"/>
        </pc:sldMkLst>
        <pc:spChg chg="mod">
          <ac:chgData name="Regan, Ryan" userId="S::ryan13516@tamu.edu::6995c692-73f5-4ae4-b5cb-cd593e21e106" providerId="AD" clId="Web-{71047CF3-4B42-4C06-A37D-3C83D366569A}" dt="2025-03-19T18:55:02.294" v="218" actId="20577"/>
          <ac:spMkLst>
            <pc:docMk/>
            <pc:sldMk cId="650469114" sldId="324"/>
            <ac:spMk id="88" creationId="{531738D7-3003-3241-1335-BADB2CC9B91D}"/>
          </ac:spMkLst>
        </pc:spChg>
        <pc:picChg chg="add mod modCrop">
          <ac:chgData name="Regan, Ryan" userId="S::ryan13516@tamu.edu::6995c692-73f5-4ae4-b5cb-cd593e21e106" providerId="AD" clId="Web-{71047CF3-4B42-4C06-A37D-3C83D366569A}" dt="2025-03-19T18:56:45.201" v="234"/>
          <ac:picMkLst>
            <pc:docMk/>
            <pc:sldMk cId="650469114" sldId="324"/>
            <ac:picMk id="2" creationId="{21DFF69E-29F7-11F4-F425-5970A4CCAED0}"/>
          </ac:picMkLst>
        </pc:picChg>
        <pc:picChg chg="mod modCrop">
          <ac:chgData name="Regan, Ryan" userId="S::ryan13516@tamu.edu::6995c692-73f5-4ae4-b5cb-cd593e21e106" providerId="AD" clId="Web-{71047CF3-4B42-4C06-A37D-3C83D366569A}" dt="2025-03-19T18:56:36.591" v="232"/>
          <ac:picMkLst>
            <pc:docMk/>
            <pc:sldMk cId="650469114" sldId="324"/>
            <ac:picMk id="7" creationId="{FF33EC96-3CD0-9447-DED8-622395DF922C}"/>
          </ac:picMkLst>
        </pc:picChg>
        <pc:picChg chg="mod">
          <ac:chgData name="Regan, Ryan" userId="S::ryan13516@tamu.edu::6995c692-73f5-4ae4-b5cb-cd593e21e106" providerId="AD" clId="Web-{71047CF3-4B42-4C06-A37D-3C83D366569A}" dt="2025-03-19T18:56:40.857" v="233"/>
          <ac:picMkLst>
            <pc:docMk/>
            <pc:sldMk cId="650469114" sldId="324"/>
            <ac:picMk id="8" creationId="{3E42A6E1-CF81-B9E5-434D-249F7F97DF39}"/>
          </ac:picMkLst>
        </pc:picChg>
      </pc:sldChg>
      <pc:sldChg chg="addSp modSp">
        <pc:chgData name="Regan, Ryan" userId="S::ryan13516@tamu.edu::6995c692-73f5-4ae4-b5cb-cd593e21e106" providerId="AD" clId="Web-{71047CF3-4B42-4C06-A37D-3C83D366569A}" dt="2025-03-19T18:53:49.388" v="200" actId="14100"/>
        <pc:sldMkLst>
          <pc:docMk/>
          <pc:sldMk cId="381445358" sldId="338"/>
        </pc:sldMkLst>
        <pc:picChg chg="mod">
          <ac:chgData name="Regan, Ryan" userId="S::ryan13516@tamu.edu::6995c692-73f5-4ae4-b5cb-cd593e21e106" providerId="AD" clId="Web-{71047CF3-4B42-4C06-A37D-3C83D366569A}" dt="2025-03-19T18:53:15.404" v="194" actId="1076"/>
          <ac:picMkLst>
            <pc:docMk/>
            <pc:sldMk cId="381445358" sldId="338"/>
            <ac:picMk id="3" creationId="{6E82DA0C-51B4-CDC0-D3D9-5E18D87B28F9}"/>
          </ac:picMkLst>
        </pc:picChg>
        <pc:picChg chg="add mod">
          <ac:chgData name="Regan, Ryan" userId="S::ryan13516@tamu.edu::6995c692-73f5-4ae4-b5cb-cd593e21e106" providerId="AD" clId="Web-{71047CF3-4B42-4C06-A37D-3C83D366569A}" dt="2025-03-19T18:53:08.669" v="193" actId="1076"/>
          <ac:picMkLst>
            <pc:docMk/>
            <pc:sldMk cId="381445358" sldId="338"/>
            <ac:picMk id="4" creationId="{C37A0F8F-2FF1-DDB3-119D-C4A95547BC4F}"/>
          </ac:picMkLst>
        </pc:picChg>
        <pc:cxnChg chg="add mod">
          <ac:chgData name="Regan, Ryan" userId="S::ryan13516@tamu.edu::6995c692-73f5-4ae4-b5cb-cd593e21e106" providerId="AD" clId="Web-{71047CF3-4B42-4C06-A37D-3C83D366569A}" dt="2025-03-19T18:53:49.388" v="200" actId="14100"/>
          <ac:cxnSpMkLst>
            <pc:docMk/>
            <pc:sldMk cId="381445358" sldId="338"/>
            <ac:cxnSpMk id="5" creationId="{20D9D493-B417-04D6-6AC8-15B3F2527C1D}"/>
          </ac:cxnSpMkLst>
        </pc:cxnChg>
      </pc:sldChg>
    </pc:docChg>
  </pc:docChgLst>
  <pc:docChgLst>
    <pc:chgData name="Regan, Ryan" userId="S::ryan13516@tamu.edu::6995c692-73f5-4ae4-b5cb-cd593e21e106" providerId="AD" clId="Web-{72B71E0A-F073-F18D-6232-1895AF79C7A8}"/>
    <pc:docChg chg="modSld">
      <pc:chgData name="Regan, Ryan" userId="S::ryan13516@tamu.edu::6995c692-73f5-4ae4-b5cb-cd593e21e106" providerId="AD" clId="Web-{72B71E0A-F073-F18D-6232-1895AF79C7A8}" dt="2025-02-26T20:59:04.656" v="324"/>
      <pc:docMkLst>
        <pc:docMk/>
      </pc:docMkLst>
      <pc:sldChg chg="modSp">
        <pc:chgData name="Regan, Ryan" userId="S::ryan13516@tamu.edu::6995c692-73f5-4ae4-b5cb-cd593e21e106" providerId="AD" clId="Web-{72B71E0A-F073-F18D-6232-1895AF79C7A8}" dt="2025-02-26T20:59:04.656" v="324"/>
        <pc:sldMkLst>
          <pc:docMk/>
          <pc:sldMk cId="1498261235" sldId="318"/>
        </pc:sldMkLst>
        <pc:graphicFrameChg chg="mod modGraphic">
          <ac:chgData name="Regan, Ryan" userId="S::ryan13516@tamu.edu::6995c692-73f5-4ae4-b5cb-cd593e21e106" providerId="AD" clId="Web-{72B71E0A-F073-F18D-6232-1895AF79C7A8}" dt="2025-02-26T20:59:04.656" v="324"/>
          <ac:graphicFrameMkLst>
            <pc:docMk/>
            <pc:sldMk cId="1498261235" sldId="318"/>
            <ac:graphicFrameMk id="83" creationId="{227C493C-2668-41AC-5B53-361BAF3FA413}"/>
          </ac:graphicFrameMkLst>
        </pc:graphicFrameChg>
      </pc:sldChg>
      <pc:sldChg chg="modSp">
        <pc:chgData name="Regan, Ryan" userId="S::ryan13516@tamu.edu::6995c692-73f5-4ae4-b5cb-cd593e21e106" providerId="AD" clId="Web-{72B71E0A-F073-F18D-6232-1895AF79C7A8}" dt="2025-02-26T20:56:32.127" v="259" actId="20577"/>
        <pc:sldMkLst>
          <pc:docMk/>
          <pc:sldMk cId="650469114" sldId="324"/>
        </pc:sldMkLst>
        <pc:spChg chg="mod">
          <ac:chgData name="Regan, Ryan" userId="S::ryan13516@tamu.edu::6995c692-73f5-4ae4-b5cb-cd593e21e106" providerId="AD" clId="Web-{72B71E0A-F073-F18D-6232-1895AF79C7A8}" dt="2025-02-26T20:56:32.127" v="259" actId="20577"/>
          <ac:spMkLst>
            <pc:docMk/>
            <pc:sldMk cId="650469114" sldId="324"/>
            <ac:spMk id="88" creationId="{531738D7-3003-3241-1335-BADB2CC9B91D}"/>
          </ac:spMkLst>
        </pc:spChg>
      </pc:sldChg>
    </pc:docChg>
  </pc:docChgLst>
  <pc:docChgLst>
    <pc:chgData name="Miller, Mackenzie" userId="S::mackenziemiller@tamu.edu::f143bfc3-e4b2-4691-a54e-02f186012e6b" providerId="AD" clId="Web-{21214468-65FF-E563-76A8-1FF6B8ECECBE}"/>
    <pc:docChg chg="modSld">
      <pc:chgData name="Miller, Mackenzie" userId="S::mackenziemiller@tamu.edu::f143bfc3-e4b2-4691-a54e-02f186012e6b" providerId="AD" clId="Web-{21214468-65FF-E563-76A8-1FF6B8ECECBE}" dt="2025-02-20T20:59:28.447" v="14" actId="20577"/>
      <pc:docMkLst>
        <pc:docMk/>
      </pc:docMkLst>
      <pc:sldChg chg="modSp">
        <pc:chgData name="Miller, Mackenzie" userId="S::mackenziemiller@tamu.edu::f143bfc3-e4b2-4691-a54e-02f186012e6b" providerId="AD" clId="Web-{21214468-65FF-E563-76A8-1FF6B8ECECBE}" dt="2025-02-20T20:59:28.447" v="14" actId="20577"/>
        <pc:sldMkLst>
          <pc:docMk/>
          <pc:sldMk cId="3482335894" sldId="304"/>
        </pc:sldMkLst>
        <pc:spChg chg="mod">
          <ac:chgData name="Miller, Mackenzie" userId="S::mackenziemiller@tamu.edu::f143bfc3-e4b2-4691-a54e-02f186012e6b" providerId="AD" clId="Web-{21214468-65FF-E563-76A8-1FF6B8ECECBE}" dt="2025-02-20T20:59:28.447" v="14" actId="20577"/>
          <ac:spMkLst>
            <pc:docMk/>
            <pc:sldMk cId="3482335894" sldId="304"/>
            <ac:spMk id="54" creationId="{00000000-0000-0000-0000-000000000000}"/>
          </ac:spMkLst>
        </pc:spChg>
      </pc:sldChg>
    </pc:docChg>
  </pc:docChgLst>
  <pc:docChgLst>
    <pc:chgData name="Rader, Aidan D" userId="S::aidandrader@tamu.edu::56c908b0-d2ec-4571-8545-db08f4f66ee4" providerId="AD" clId="Web-{32DBD829-C18C-C9D6-83E1-4359DF7C68F2}"/>
    <pc:docChg chg="modSld">
      <pc:chgData name="Rader, Aidan D" userId="S::aidandrader@tamu.edu::56c908b0-d2ec-4571-8545-db08f4f66ee4" providerId="AD" clId="Web-{32DBD829-C18C-C9D6-83E1-4359DF7C68F2}" dt="2025-03-19T18:12:53.852" v="21"/>
      <pc:docMkLst>
        <pc:docMk/>
      </pc:docMkLst>
      <pc:sldChg chg="modSp">
        <pc:chgData name="Rader, Aidan D" userId="S::aidandrader@tamu.edu::56c908b0-d2ec-4571-8545-db08f4f66ee4" providerId="AD" clId="Web-{32DBD829-C18C-C9D6-83E1-4359DF7C68F2}" dt="2025-03-19T18:12:53.852" v="21"/>
        <pc:sldMkLst>
          <pc:docMk/>
          <pc:sldMk cId="836202819" sldId="332"/>
        </pc:sldMkLst>
        <pc:graphicFrameChg chg="mod modGraphic">
          <ac:chgData name="Rader, Aidan D" userId="S::aidandrader@tamu.edu::56c908b0-d2ec-4571-8545-db08f4f66ee4" providerId="AD" clId="Web-{32DBD829-C18C-C9D6-83E1-4359DF7C68F2}" dt="2025-03-19T18:12:53.852" v="21"/>
          <ac:graphicFrameMkLst>
            <pc:docMk/>
            <pc:sldMk cId="836202819" sldId="332"/>
            <ac:graphicFrameMk id="83" creationId="{F658E94B-A2A6-4E6B-B239-50D34CEEE690}"/>
          </ac:graphicFrameMkLst>
        </pc:graphicFrameChg>
      </pc:sldChg>
    </pc:docChg>
  </pc:docChgLst>
  <pc:docChgLst>
    <pc:chgData name="Regan, Ryan" userId="S::ryan13516@tamu.edu::6995c692-73f5-4ae4-b5cb-cd593e21e106" providerId="AD" clId="Web-{571693C9-B96B-31B3-BD64-55A702E6A2BA}"/>
    <pc:docChg chg="addSld sldOrd">
      <pc:chgData name="Regan, Ryan" userId="S::ryan13516@tamu.edu::6995c692-73f5-4ae4-b5cb-cd593e21e106" providerId="AD" clId="Web-{571693C9-B96B-31B3-BD64-55A702E6A2BA}" dt="2025-02-13T21:38:50.321" v="9"/>
      <pc:docMkLst>
        <pc:docMk/>
      </pc:docMkLst>
      <pc:sldChg chg="ord">
        <pc:chgData name="Regan, Ryan" userId="S::ryan13516@tamu.edu::6995c692-73f5-4ae4-b5cb-cd593e21e106" providerId="AD" clId="Web-{571693C9-B96B-31B3-BD64-55A702E6A2BA}" dt="2025-02-13T21:38:46.915" v="8"/>
        <pc:sldMkLst>
          <pc:docMk/>
          <pc:sldMk cId="3741792644" sldId="309"/>
        </pc:sldMkLst>
      </pc:sldChg>
      <pc:sldChg chg="add replId">
        <pc:chgData name="Regan, Ryan" userId="S::ryan13516@tamu.edu::6995c692-73f5-4ae4-b5cb-cd593e21e106" providerId="AD" clId="Web-{571693C9-B96B-31B3-BD64-55A702E6A2BA}" dt="2025-02-13T21:38:17.898" v="0"/>
        <pc:sldMkLst>
          <pc:docMk/>
          <pc:sldMk cId="2916114199" sldId="316"/>
        </pc:sldMkLst>
      </pc:sldChg>
      <pc:sldChg chg="add replId">
        <pc:chgData name="Regan, Ryan" userId="S::ryan13516@tamu.edu::6995c692-73f5-4ae4-b5cb-cd593e21e106" providerId="AD" clId="Web-{571693C9-B96B-31B3-BD64-55A702E6A2BA}" dt="2025-02-13T21:38:21.164" v="1"/>
        <pc:sldMkLst>
          <pc:docMk/>
          <pc:sldMk cId="683191877" sldId="317"/>
        </pc:sldMkLst>
      </pc:sldChg>
      <pc:sldChg chg="add replId">
        <pc:chgData name="Regan, Ryan" userId="S::ryan13516@tamu.edu::6995c692-73f5-4ae4-b5cb-cd593e21e106" providerId="AD" clId="Web-{571693C9-B96B-31B3-BD64-55A702E6A2BA}" dt="2025-02-13T21:38:26.353" v="2"/>
        <pc:sldMkLst>
          <pc:docMk/>
          <pc:sldMk cId="1498261235" sldId="318"/>
        </pc:sldMkLst>
      </pc:sldChg>
      <pc:sldChg chg="add ord replId">
        <pc:chgData name="Regan, Ryan" userId="S::ryan13516@tamu.edu::6995c692-73f5-4ae4-b5cb-cd593e21e106" providerId="AD" clId="Web-{571693C9-B96B-31B3-BD64-55A702E6A2BA}" dt="2025-02-13T21:38:43.352" v="7"/>
        <pc:sldMkLst>
          <pc:docMk/>
          <pc:sldMk cId="940204411" sldId="319"/>
        </pc:sldMkLst>
      </pc:sldChg>
      <pc:sldChg chg="add ord replId">
        <pc:chgData name="Regan, Ryan" userId="S::ryan13516@tamu.edu::6995c692-73f5-4ae4-b5cb-cd593e21e106" providerId="AD" clId="Web-{571693C9-B96B-31B3-BD64-55A702E6A2BA}" dt="2025-02-13T21:38:50.321" v="9"/>
        <pc:sldMkLst>
          <pc:docMk/>
          <pc:sldMk cId="1132669036" sldId="320"/>
        </pc:sldMkLst>
      </pc:sldChg>
      <pc:sldChg chg="add replId">
        <pc:chgData name="Regan, Ryan" userId="S::ryan13516@tamu.edu::6995c692-73f5-4ae4-b5cb-cd593e21e106" providerId="AD" clId="Web-{571693C9-B96B-31B3-BD64-55A702E6A2BA}" dt="2025-02-13T21:38:34.649" v="5"/>
        <pc:sldMkLst>
          <pc:docMk/>
          <pc:sldMk cId="3371234432" sldId="321"/>
        </pc:sldMkLst>
      </pc:sldChg>
    </pc:docChg>
  </pc:docChgLst>
  <pc:docChgLst>
    <pc:chgData name="Nguyen, Andrew" userId="S::nguyen1wan@tamu.edu::f77e9cb5-0f85-442d-b9a1-1c52c52d15f5" providerId="AD" clId="Web-{364A8A68-9BDF-286E-2B7E-2BCD472A83B7}"/>
    <pc:docChg chg="modSld">
      <pc:chgData name="Nguyen, Andrew" userId="S::nguyen1wan@tamu.edu::f77e9cb5-0f85-442d-b9a1-1c52c52d15f5" providerId="AD" clId="Web-{364A8A68-9BDF-286E-2B7E-2BCD472A83B7}" dt="2025-02-25T07:12:48.345" v="367"/>
      <pc:docMkLst>
        <pc:docMk/>
      </pc:docMkLst>
      <pc:sldChg chg="modSp">
        <pc:chgData name="Nguyen, Andrew" userId="S::nguyen1wan@tamu.edu::f77e9cb5-0f85-442d-b9a1-1c52c52d15f5" providerId="AD" clId="Web-{364A8A68-9BDF-286E-2B7E-2BCD472A83B7}" dt="2025-02-25T07:12:48.345" v="367"/>
        <pc:sldMkLst>
          <pc:docMk/>
          <pc:sldMk cId="1891183139" sldId="331"/>
        </pc:sldMkLst>
        <pc:graphicFrameChg chg="mod modGraphic">
          <ac:chgData name="Nguyen, Andrew" userId="S::nguyen1wan@tamu.edu::f77e9cb5-0f85-442d-b9a1-1c52c52d15f5" providerId="AD" clId="Web-{364A8A68-9BDF-286E-2B7E-2BCD472A83B7}" dt="2025-02-25T07:12:48.345" v="367"/>
          <ac:graphicFrameMkLst>
            <pc:docMk/>
            <pc:sldMk cId="1891183139" sldId="331"/>
            <ac:graphicFrameMk id="83" creationId="{6902E209-4D95-7F02-D133-A27A05636E13}"/>
          </ac:graphicFrameMkLst>
        </pc:graphicFrameChg>
      </pc:sldChg>
    </pc:docChg>
  </pc:docChgLst>
  <pc:docChgLst>
    <pc:chgData name="Nguyen, Andrew" userId="f77e9cb5-0f85-442d-b9a1-1c52c52d15f5" providerId="ADAL" clId="{F240EAD0-D182-954D-891F-EBBF7F8539CB}"/>
    <pc:docChg chg="modSld">
      <pc:chgData name="Nguyen, Andrew" userId="f77e9cb5-0f85-442d-b9a1-1c52c52d15f5" providerId="ADAL" clId="{F240EAD0-D182-954D-891F-EBBF7F8539CB}" dt="2025-03-19T19:29:57.250" v="3" actId="20577"/>
      <pc:docMkLst>
        <pc:docMk/>
      </pc:docMkLst>
      <pc:sldChg chg="modSp">
        <pc:chgData name="Nguyen, Andrew" userId="f77e9cb5-0f85-442d-b9a1-1c52c52d15f5" providerId="ADAL" clId="{F240EAD0-D182-954D-891F-EBBF7F8539CB}" dt="2025-03-19T19:29:43.605" v="1" actId="20577"/>
        <pc:sldMkLst>
          <pc:docMk/>
          <pc:sldMk cId="1498261235" sldId="318"/>
        </pc:sldMkLst>
        <pc:graphicFrameChg chg="modGraphic">
          <ac:chgData name="Nguyen, Andrew" userId="f77e9cb5-0f85-442d-b9a1-1c52c52d15f5" providerId="ADAL" clId="{F240EAD0-D182-954D-891F-EBBF7F8539CB}" dt="2025-03-19T19:29:43.605" v="1" actId="20577"/>
          <ac:graphicFrameMkLst>
            <pc:docMk/>
            <pc:sldMk cId="1498261235" sldId="318"/>
            <ac:graphicFrameMk id="83" creationId="{227C493C-2668-41AC-5B53-361BAF3FA413}"/>
          </ac:graphicFrameMkLst>
        </pc:graphicFrameChg>
      </pc:sldChg>
      <pc:sldChg chg="modSp">
        <pc:chgData name="Nguyen, Andrew" userId="f77e9cb5-0f85-442d-b9a1-1c52c52d15f5" providerId="ADAL" clId="{F240EAD0-D182-954D-891F-EBBF7F8539CB}" dt="2025-03-19T19:29:57.250" v="3" actId="20577"/>
        <pc:sldMkLst>
          <pc:docMk/>
          <pc:sldMk cId="1891183139" sldId="331"/>
        </pc:sldMkLst>
        <pc:graphicFrameChg chg="modGraphic">
          <ac:chgData name="Nguyen, Andrew" userId="f77e9cb5-0f85-442d-b9a1-1c52c52d15f5" providerId="ADAL" clId="{F240EAD0-D182-954D-891F-EBBF7F8539CB}" dt="2025-03-19T19:29:57.250" v="3" actId="20577"/>
          <ac:graphicFrameMkLst>
            <pc:docMk/>
            <pc:sldMk cId="1891183139" sldId="331"/>
            <ac:graphicFrameMk id="83" creationId="{6902E209-4D95-7F02-D133-A27A05636E13}"/>
          </ac:graphicFrameMkLst>
        </pc:graphicFrameChg>
      </pc:sldChg>
    </pc:docChg>
  </pc:docChgLst>
  <pc:docChgLst>
    <pc:chgData name="Rader, Aidan D" userId="56c908b0-d2ec-4571-8545-db08f4f66ee4" providerId="ADAL" clId="{A784E7EC-3EFC-42CB-BA52-1F25D4E82CC1}"/>
    <pc:docChg chg="undo custSel addSld modSld">
      <pc:chgData name="Rader, Aidan D" userId="56c908b0-d2ec-4571-8545-db08f4f66ee4" providerId="ADAL" clId="{A784E7EC-3EFC-42CB-BA52-1F25D4E82CC1}" dt="2025-03-19T19:57:03.800" v="1315" actId="478"/>
      <pc:docMkLst>
        <pc:docMk/>
      </pc:docMkLst>
      <pc:sldChg chg="modSp mod">
        <pc:chgData name="Rader, Aidan D" userId="56c908b0-d2ec-4571-8545-db08f4f66ee4" providerId="ADAL" clId="{A784E7EC-3EFC-42CB-BA52-1F25D4E82CC1}" dt="2025-03-17T20:03:46.513" v="1" actId="20577"/>
        <pc:sldMkLst>
          <pc:docMk/>
          <pc:sldMk cId="3482335894" sldId="304"/>
        </pc:sldMkLst>
        <pc:spChg chg="mod">
          <ac:chgData name="Rader, Aidan D" userId="56c908b0-d2ec-4571-8545-db08f4f66ee4" providerId="ADAL" clId="{A784E7EC-3EFC-42CB-BA52-1F25D4E82CC1}" dt="2025-03-17T20:03:46.513" v="1" actId="20577"/>
          <ac:spMkLst>
            <pc:docMk/>
            <pc:sldMk cId="3482335894" sldId="304"/>
            <ac:spMk id="54" creationId="{00000000-0000-0000-0000-000000000000}"/>
          </ac:spMkLst>
        </pc:spChg>
      </pc:sldChg>
      <pc:sldChg chg="mod modShow">
        <pc:chgData name="Rader, Aidan D" userId="56c908b0-d2ec-4571-8545-db08f4f66ee4" providerId="ADAL" clId="{A784E7EC-3EFC-42CB-BA52-1F25D4E82CC1}" dt="2025-03-19T19:06:40.826" v="908" actId="729"/>
        <pc:sldMkLst>
          <pc:docMk/>
          <pc:sldMk cId="3371234432" sldId="321"/>
        </pc:sldMkLst>
      </pc:sldChg>
      <pc:sldChg chg="addSp delSp modSp mod delAnim modAnim modShow">
        <pc:chgData name="Rader, Aidan D" userId="56c908b0-d2ec-4571-8545-db08f4f66ee4" providerId="ADAL" clId="{A784E7EC-3EFC-42CB-BA52-1F25D4E82CC1}" dt="2025-03-19T19:07:31.539" v="915" actId="14100"/>
        <pc:sldMkLst>
          <pc:docMk/>
          <pc:sldMk cId="3131676375" sldId="326"/>
        </pc:sldMkLst>
        <pc:spChg chg="mod">
          <ac:chgData name="Rader, Aidan D" userId="56c908b0-d2ec-4571-8545-db08f4f66ee4" providerId="ADAL" clId="{A784E7EC-3EFC-42CB-BA52-1F25D4E82CC1}" dt="2025-03-19T19:07:31.539" v="915" actId="14100"/>
          <ac:spMkLst>
            <pc:docMk/>
            <pc:sldMk cId="3131676375" sldId="326"/>
            <ac:spMk id="88" creationId="{BD1982E8-FE4C-3235-58CB-EDFCFEFB9E95}"/>
          </ac:spMkLst>
        </pc:spChg>
        <pc:grpChg chg="mod">
          <ac:chgData name="Rader, Aidan D" userId="56c908b0-d2ec-4571-8545-db08f4f66ee4" providerId="ADAL" clId="{A784E7EC-3EFC-42CB-BA52-1F25D4E82CC1}" dt="2025-03-19T19:07:28.645" v="914" actId="1076"/>
          <ac:grpSpMkLst>
            <pc:docMk/>
            <pc:sldMk cId="3131676375" sldId="326"/>
            <ac:grpSpMk id="37" creationId="{792FC51A-9D07-9400-4659-C152B1FF9BED}"/>
          </ac:grpSpMkLst>
        </pc:grpChg>
        <pc:picChg chg="add del mod modCrop">
          <ac:chgData name="Rader, Aidan D" userId="56c908b0-d2ec-4571-8545-db08f4f66ee4" providerId="ADAL" clId="{A784E7EC-3EFC-42CB-BA52-1F25D4E82CC1}" dt="2025-03-19T18:25:24.481" v="547" actId="478"/>
          <ac:picMkLst>
            <pc:docMk/>
            <pc:sldMk cId="3131676375" sldId="326"/>
            <ac:picMk id="2" creationId="{EB477A0C-23AB-96D4-F66C-AD4423CBA741}"/>
          </ac:picMkLst>
        </pc:picChg>
        <pc:picChg chg="add del mod">
          <ac:chgData name="Rader, Aidan D" userId="56c908b0-d2ec-4571-8545-db08f4f66ee4" providerId="ADAL" clId="{A784E7EC-3EFC-42CB-BA52-1F25D4E82CC1}" dt="2025-03-19T18:29:30.927" v="553" actId="478"/>
          <ac:picMkLst>
            <pc:docMk/>
            <pc:sldMk cId="3131676375" sldId="326"/>
            <ac:picMk id="3" creationId="{4F801535-D32B-24EC-06F2-D8FACEA55ADB}"/>
          </ac:picMkLst>
        </pc:picChg>
        <pc:picChg chg="add mod">
          <ac:chgData name="Rader, Aidan D" userId="56c908b0-d2ec-4571-8545-db08f4f66ee4" providerId="ADAL" clId="{A784E7EC-3EFC-42CB-BA52-1F25D4E82CC1}" dt="2025-03-19T18:33:38.377" v="582" actId="1582"/>
          <ac:picMkLst>
            <pc:docMk/>
            <pc:sldMk cId="3131676375" sldId="326"/>
            <ac:picMk id="5" creationId="{9B3E0102-75AE-9D4E-A0C6-E9834ED07328}"/>
          </ac:picMkLst>
        </pc:picChg>
      </pc:sldChg>
      <pc:sldChg chg="modSp mod">
        <pc:chgData name="Rader, Aidan D" userId="56c908b0-d2ec-4571-8545-db08f4f66ee4" providerId="ADAL" clId="{A784E7EC-3EFC-42CB-BA52-1F25D4E82CC1}" dt="2025-03-19T18:16:11.068" v="457" actId="207"/>
        <pc:sldMkLst>
          <pc:docMk/>
          <pc:sldMk cId="3006552821" sldId="329"/>
        </pc:sldMkLst>
        <pc:graphicFrameChg chg="modGraphic">
          <ac:chgData name="Rader, Aidan D" userId="56c908b0-d2ec-4571-8545-db08f4f66ee4" providerId="ADAL" clId="{A784E7EC-3EFC-42CB-BA52-1F25D4E82CC1}" dt="2025-03-19T18:16:11.068" v="457" actId="207"/>
          <ac:graphicFrameMkLst>
            <pc:docMk/>
            <pc:sldMk cId="3006552821" sldId="329"/>
            <ac:graphicFrameMk id="2" creationId="{349023A9-264D-2237-C541-09FB865E3C15}"/>
          </ac:graphicFrameMkLst>
        </pc:graphicFrameChg>
      </pc:sldChg>
      <pc:sldChg chg="modSp mod">
        <pc:chgData name="Rader, Aidan D" userId="56c908b0-d2ec-4571-8545-db08f4f66ee4" providerId="ADAL" clId="{A784E7EC-3EFC-42CB-BA52-1F25D4E82CC1}" dt="2025-03-17T20:05:59.980" v="33" actId="20577"/>
        <pc:sldMkLst>
          <pc:docMk/>
          <pc:sldMk cId="3972308041" sldId="330"/>
        </pc:sldMkLst>
        <pc:graphicFrameChg chg="mod modGraphic">
          <ac:chgData name="Rader, Aidan D" userId="56c908b0-d2ec-4571-8545-db08f4f66ee4" providerId="ADAL" clId="{A784E7EC-3EFC-42CB-BA52-1F25D4E82CC1}" dt="2025-03-17T20:05:59.980" v="33" actId="20577"/>
          <ac:graphicFrameMkLst>
            <pc:docMk/>
            <pc:sldMk cId="3972308041" sldId="330"/>
            <ac:graphicFrameMk id="83" creationId="{00000000-0000-0000-0000-000000000000}"/>
          </ac:graphicFrameMkLst>
        </pc:graphicFrameChg>
      </pc:sldChg>
      <pc:sldChg chg="modSp mod modCm">
        <pc:chgData name="Rader, Aidan D" userId="56c908b0-d2ec-4571-8545-db08f4f66ee4" providerId="ADAL" clId="{A784E7EC-3EFC-42CB-BA52-1F25D4E82CC1}" dt="2025-03-19T19:48:04.095" v="1277" actId="20577"/>
        <pc:sldMkLst>
          <pc:docMk/>
          <pc:sldMk cId="836202819" sldId="332"/>
        </pc:sldMkLst>
        <pc:graphicFrameChg chg="mod modGraphic">
          <ac:chgData name="Rader, Aidan D" userId="56c908b0-d2ec-4571-8545-db08f4f66ee4" providerId="ADAL" clId="{A784E7EC-3EFC-42CB-BA52-1F25D4E82CC1}" dt="2025-03-19T19:48:04.095" v="1277" actId="20577"/>
          <ac:graphicFrameMkLst>
            <pc:docMk/>
            <pc:sldMk cId="836202819" sldId="332"/>
            <ac:graphicFrameMk id="83" creationId="{F658E94B-A2A6-4E6B-B239-50D34CEEE690}"/>
          </ac:graphicFrameMkLst>
        </pc:graphicFrameChg>
        <pc:extLst>
          <p:ext xmlns:p="http://schemas.openxmlformats.org/presentationml/2006/main" uri="{D6D511B9-2390-475A-947B-AFAB55BFBCF1}">
            <pc226:cmChg xmlns:pc226="http://schemas.microsoft.com/office/powerpoint/2022/06/main/command" chg="mod">
              <pc226:chgData name="Rader, Aidan D" userId="56c908b0-d2ec-4571-8545-db08f4f66ee4" providerId="ADAL" clId="{A784E7EC-3EFC-42CB-BA52-1F25D4E82CC1}" dt="2025-03-19T19:48:04.095" v="1277" actId="20577"/>
              <pc2:cmMkLst xmlns:pc2="http://schemas.microsoft.com/office/powerpoint/2019/9/main/command">
                <pc:docMk/>
                <pc:sldMk cId="836202819" sldId="332"/>
                <pc2:cmMk id="{C825B93D-BE27-4F8E-9382-CEB715C6E86C}"/>
              </pc2:cmMkLst>
            </pc226:cmChg>
          </p:ext>
        </pc:extLst>
      </pc:sldChg>
      <pc:sldChg chg="modSp mod">
        <pc:chgData name="Rader, Aidan D" userId="56c908b0-d2ec-4571-8545-db08f4f66ee4" providerId="ADAL" clId="{A784E7EC-3EFC-42CB-BA52-1F25D4E82CC1}" dt="2025-03-19T19:07:51.404" v="921" actId="14100"/>
        <pc:sldMkLst>
          <pc:docMk/>
          <pc:sldMk cId="1563127434" sldId="337"/>
        </pc:sldMkLst>
        <pc:spChg chg="mod">
          <ac:chgData name="Rader, Aidan D" userId="56c908b0-d2ec-4571-8545-db08f4f66ee4" providerId="ADAL" clId="{A784E7EC-3EFC-42CB-BA52-1F25D4E82CC1}" dt="2025-03-19T19:07:51.404" v="921" actId="14100"/>
          <ac:spMkLst>
            <pc:docMk/>
            <pc:sldMk cId="1563127434" sldId="337"/>
            <ac:spMk id="88" creationId="{ACC31696-C74C-382E-6166-BD392815F0BD}"/>
          </ac:spMkLst>
        </pc:spChg>
      </pc:sldChg>
      <pc:sldChg chg="addSp delSp modSp mod">
        <pc:chgData name="Rader, Aidan D" userId="56c908b0-d2ec-4571-8545-db08f4f66ee4" providerId="ADAL" clId="{A784E7EC-3EFC-42CB-BA52-1F25D4E82CC1}" dt="2025-03-19T19:43:17.137" v="1008" actId="20577"/>
        <pc:sldMkLst>
          <pc:docMk/>
          <pc:sldMk cId="381445358" sldId="338"/>
        </pc:sldMkLst>
        <pc:spChg chg="mod">
          <ac:chgData name="Rader, Aidan D" userId="56c908b0-d2ec-4571-8545-db08f4f66ee4" providerId="ADAL" clId="{A784E7EC-3EFC-42CB-BA52-1F25D4E82CC1}" dt="2025-03-19T19:43:17.137" v="1008" actId="20577"/>
          <ac:spMkLst>
            <pc:docMk/>
            <pc:sldMk cId="381445358" sldId="338"/>
            <ac:spMk id="9" creationId="{EC471D1B-7F8F-8988-5DD7-5B91254E9A6E}"/>
          </ac:spMkLst>
        </pc:spChg>
        <pc:spChg chg="add del mod">
          <ac:chgData name="Rader, Aidan D" userId="56c908b0-d2ec-4571-8545-db08f4f66ee4" providerId="ADAL" clId="{A784E7EC-3EFC-42CB-BA52-1F25D4E82CC1}" dt="2025-03-19T18:35:42.082" v="586" actId="20577"/>
          <ac:spMkLst>
            <pc:docMk/>
            <pc:sldMk cId="381445358" sldId="338"/>
            <ac:spMk id="21" creationId="{D95269E4-52BF-D216-4465-DA9BF91B7673}"/>
          </ac:spMkLst>
        </pc:spChg>
        <pc:grpChg chg="mod">
          <ac:chgData name="Rader, Aidan D" userId="56c908b0-d2ec-4571-8545-db08f4f66ee4" providerId="ADAL" clId="{A784E7EC-3EFC-42CB-BA52-1F25D4E82CC1}" dt="2025-03-19T19:06:00.253" v="879" actId="14100"/>
          <ac:grpSpMkLst>
            <pc:docMk/>
            <pc:sldMk cId="381445358" sldId="338"/>
            <ac:grpSpMk id="22" creationId="{19BC634B-94D5-E80E-CF32-B4230C294F25}"/>
          </ac:grpSpMkLst>
        </pc:grpChg>
        <pc:picChg chg="add mod">
          <ac:chgData name="Rader, Aidan D" userId="56c908b0-d2ec-4571-8545-db08f4f66ee4" providerId="ADAL" clId="{A784E7EC-3EFC-42CB-BA52-1F25D4E82CC1}" dt="2025-03-19T19:11:31.306" v="962" actId="14100"/>
          <ac:picMkLst>
            <pc:docMk/>
            <pc:sldMk cId="381445358" sldId="338"/>
            <ac:picMk id="3" creationId="{6E82DA0C-51B4-CDC0-D3D9-5E18D87B28F9}"/>
          </ac:picMkLst>
        </pc:picChg>
        <pc:picChg chg="add mod">
          <ac:chgData name="Rader, Aidan D" userId="56c908b0-d2ec-4571-8545-db08f4f66ee4" providerId="ADAL" clId="{A784E7EC-3EFC-42CB-BA52-1F25D4E82CC1}" dt="2025-03-19T19:06:16.269" v="886" actId="14100"/>
          <ac:picMkLst>
            <pc:docMk/>
            <pc:sldMk cId="381445358" sldId="338"/>
            <ac:picMk id="4" creationId="{A3437FB7-1ABB-7FA8-11D2-26B5581696A0}"/>
          </ac:picMkLst>
        </pc:picChg>
        <pc:picChg chg="del">
          <ac:chgData name="Rader, Aidan D" userId="56c908b0-d2ec-4571-8545-db08f4f66ee4" providerId="ADAL" clId="{A784E7EC-3EFC-42CB-BA52-1F25D4E82CC1}" dt="2025-03-19T19:11:25.585" v="960" actId="478"/>
          <ac:picMkLst>
            <pc:docMk/>
            <pc:sldMk cId="381445358" sldId="338"/>
            <ac:picMk id="4" creationId="{C37A0F8F-2FF1-DDB3-119D-C4A95547BC4F}"/>
          </ac:picMkLst>
        </pc:picChg>
        <pc:picChg chg="mod">
          <ac:chgData name="Rader, Aidan D" userId="56c908b0-d2ec-4571-8545-db08f4f66ee4" providerId="ADAL" clId="{A784E7EC-3EFC-42CB-BA52-1F25D4E82CC1}" dt="2025-03-19T19:11:35.184" v="964" actId="14100"/>
          <ac:picMkLst>
            <pc:docMk/>
            <pc:sldMk cId="381445358" sldId="338"/>
            <ac:picMk id="6" creationId="{A3437FB7-1ABB-7FA8-11D2-26B5581696A0}"/>
          </ac:picMkLst>
        </pc:picChg>
        <pc:picChg chg="del">
          <ac:chgData name="Rader, Aidan D" userId="56c908b0-d2ec-4571-8545-db08f4f66ee4" providerId="ADAL" clId="{A784E7EC-3EFC-42CB-BA52-1F25D4E82CC1}" dt="2025-03-19T18:32:12.406" v="571" actId="478"/>
          <ac:picMkLst>
            <pc:docMk/>
            <pc:sldMk cId="381445358" sldId="338"/>
            <ac:picMk id="11" creationId="{E584AE53-E419-EDD9-509E-2C969E8555F3}"/>
          </ac:picMkLst>
        </pc:picChg>
        <pc:cxnChg chg="del">
          <ac:chgData name="Rader, Aidan D" userId="56c908b0-d2ec-4571-8545-db08f4f66ee4" providerId="ADAL" clId="{A784E7EC-3EFC-42CB-BA52-1F25D4E82CC1}" dt="2025-03-19T19:11:23.892" v="959" actId="478"/>
          <ac:cxnSpMkLst>
            <pc:docMk/>
            <pc:sldMk cId="381445358" sldId="338"/>
            <ac:cxnSpMk id="5" creationId="{20D9D493-B417-04D6-6AC8-15B3F2527C1D}"/>
          </ac:cxnSpMkLst>
        </pc:cxnChg>
      </pc:sldChg>
      <pc:sldChg chg="addSp delSp modSp add mod">
        <pc:chgData name="Rader, Aidan D" userId="56c908b0-d2ec-4571-8545-db08f4f66ee4" providerId="ADAL" clId="{A784E7EC-3EFC-42CB-BA52-1F25D4E82CC1}" dt="2025-03-19T19:57:03.800" v="1315" actId="478"/>
        <pc:sldMkLst>
          <pc:docMk/>
          <pc:sldMk cId="1734735858" sldId="339"/>
        </pc:sldMkLst>
        <pc:spChg chg="add mod">
          <ac:chgData name="Rader, Aidan D" userId="56c908b0-d2ec-4571-8545-db08f4f66ee4" providerId="ADAL" clId="{A784E7EC-3EFC-42CB-BA52-1F25D4E82CC1}" dt="2025-03-19T19:55:33.695" v="1287" actId="208"/>
          <ac:spMkLst>
            <pc:docMk/>
            <pc:sldMk cId="1734735858" sldId="339"/>
            <ac:spMk id="5" creationId="{34F64ACA-6A3F-133B-1668-6E64B3A54DA7}"/>
          </ac:spMkLst>
        </pc:spChg>
        <pc:spChg chg="add mod">
          <ac:chgData name="Rader, Aidan D" userId="56c908b0-d2ec-4571-8545-db08f4f66ee4" providerId="ADAL" clId="{A784E7EC-3EFC-42CB-BA52-1F25D4E82CC1}" dt="2025-03-19T19:55:43.506" v="1291" actId="14100"/>
          <ac:spMkLst>
            <pc:docMk/>
            <pc:sldMk cId="1734735858" sldId="339"/>
            <ac:spMk id="6" creationId="{A5752555-20C5-C502-6B37-82AE31EEF9AE}"/>
          </ac:spMkLst>
        </pc:spChg>
        <pc:spChg chg="add del mod">
          <ac:chgData name="Rader, Aidan D" userId="56c908b0-d2ec-4571-8545-db08f4f66ee4" providerId="ADAL" clId="{A784E7EC-3EFC-42CB-BA52-1F25D4E82CC1}" dt="2025-03-19T19:57:03.800" v="1315" actId="478"/>
          <ac:spMkLst>
            <pc:docMk/>
            <pc:sldMk cId="1734735858" sldId="339"/>
            <ac:spMk id="7" creationId="{C8EAC845-51D4-42CC-9237-0C91330F8809}"/>
          </ac:spMkLst>
        </pc:spChg>
        <pc:spChg chg="add del mod">
          <ac:chgData name="Rader, Aidan D" userId="56c908b0-d2ec-4571-8545-db08f4f66ee4" providerId="ADAL" clId="{A784E7EC-3EFC-42CB-BA52-1F25D4E82CC1}" dt="2025-03-19T19:57:01.687" v="1314" actId="478"/>
          <ac:spMkLst>
            <pc:docMk/>
            <pc:sldMk cId="1734735858" sldId="339"/>
            <ac:spMk id="8" creationId="{2F011BB2-CF26-CE45-15F7-4BC28CB4D0AA}"/>
          </ac:spMkLst>
        </pc:spChg>
        <pc:spChg chg="add mod">
          <ac:chgData name="Rader, Aidan D" userId="56c908b0-d2ec-4571-8545-db08f4f66ee4" providerId="ADAL" clId="{A784E7EC-3EFC-42CB-BA52-1F25D4E82CC1}" dt="2025-03-19T19:56:45.116" v="1308" actId="208"/>
          <ac:spMkLst>
            <pc:docMk/>
            <pc:sldMk cId="1734735858" sldId="339"/>
            <ac:spMk id="9" creationId="{30682F27-2302-32D8-9706-BF9D8A239C93}"/>
          </ac:spMkLst>
        </pc:spChg>
        <pc:spChg chg="add mod">
          <ac:chgData name="Rader, Aidan D" userId="56c908b0-d2ec-4571-8545-db08f4f66ee4" providerId="ADAL" clId="{A784E7EC-3EFC-42CB-BA52-1F25D4E82CC1}" dt="2025-03-19T19:56:35.547" v="1307" actId="208"/>
          <ac:spMkLst>
            <pc:docMk/>
            <pc:sldMk cId="1734735858" sldId="339"/>
            <ac:spMk id="10" creationId="{913E743F-EA77-829D-EFB0-FB17D37A2E79}"/>
          </ac:spMkLst>
        </pc:spChg>
        <pc:spChg chg="add del mod">
          <ac:chgData name="Rader, Aidan D" userId="56c908b0-d2ec-4571-8545-db08f4f66ee4" providerId="ADAL" clId="{A784E7EC-3EFC-42CB-BA52-1F25D4E82CC1}" dt="2025-03-19T19:57:00.869" v="1313" actId="478"/>
          <ac:spMkLst>
            <pc:docMk/>
            <pc:sldMk cId="1734735858" sldId="339"/>
            <ac:spMk id="11" creationId="{D1FC7393-742A-A3C0-8B01-B5251CA05E16}"/>
          </ac:spMkLst>
        </pc:spChg>
        <pc:picChg chg="del">
          <ac:chgData name="Rader, Aidan D" userId="56c908b0-d2ec-4571-8545-db08f4f66ee4" providerId="ADAL" clId="{A784E7EC-3EFC-42CB-BA52-1F25D4E82CC1}" dt="2025-03-19T19:48:59.430" v="1279" actId="478"/>
          <ac:picMkLst>
            <pc:docMk/>
            <pc:sldMk cId="1734735858" sldId="339"/>
            <ac:picMk id="3" creationId="{210AD9A0-7494-C6E9-D381-6B31AD30C5A8}"/>
          </ac:picMkLst>
        </pc:picChg>
        <pc:picChg chg="add mod">
          <ac:chgData name="Rader, Aidan D" userId="56c908b0-d2ec-4571-8545-db08f4f66ee4" providerId="ADAL" clId="{A784E7EC-3EFC-42CB-BA52-1F25D4E82CC1}" dt="2025-03-19T19:49:28.330" v="1283" actId="27614"/>
          <ac:picMkLst>
            <pc:docMk/>
            <pc:sldMk cId="1734735858" sldId="339"/>
            <ac:picMk id="4" creationId="{7B9084D6-4395-EA35-4D66-E48AD82CFEAE}"/>
          </ac:picMkLst>
        </pc:picChg>
      </pc:sldChg>
    </pc:docChg>
  </pc:docChgLst>
  <pc:docChgLst>
    <pc:chgData name="Miller, Mackenzie" userId="S::mackenziemiller@tamu.edu::f143bfc3-e4b2-4691-a54e-02f186012e6b" providerId="AD" clId="Web-{FFD4C930-C87A-285D-D5E0-29D712ECAEB9}"/>
    <pc:docChg chg="modSld">
      <pc:chgData name="Miller, Mackenzie" userId="S::mackenziemiller@tamu.edu::f143bfc3-e4b2-4691-a54e-02f186012e6b" providerId="AD" clId="Web-{FFD4C930-C87A-285D-D5E0-29D712ECAEB9}" dt="2025-03-19T19:19:07.566" v="505"/>
      <pc:docMkLst>
        <pc:docMk/>
      </pc:docMkLst>
      <pc:sldChg chg="modSp">
        <pc:chgData name="Miller, Mackenzie" userId="S::mackenziemiller@tamu.edu::f143bfc3-e4b2-4691-a54e-02f186012e6b" providerId="AD" clId="Web-{FFD4C930-C87A-285D-D5E0-29D712ECAEB9}" dt="2025-03-19T19:19:07.566" v="505"/>
        <pc:sldMkLst>
          <pc:docMk/>
          <pc:sldMk cId="3972308041" sldId="330"/>
        </pc:sldMkLst>
        <pc:graphicFrameChg chg="mod modGraphic">
          <ac:chgData name="Miller, Mackenzie" userId="S::mackenziemiller@tamu.edu::f143bfc3-e4b2-4691-a54e-02f186012e6b" providerId="AD" clId="Web-{FFD4C930-C87A-285D-D5E0-29D712ECAEB9}" dt="2025-03-19T19:19:07.566" v="505"/>
          <ac:graphicFrameMkLst>
            <pc:docMk/>
            <pc:sldMk cId="3972308041" sldId="330"/>
            <ac:graphicFrameMk id="83" creationId="{00000000-0000-0000-0000-000000000000}"/>
          </ac:graphicFrameMkLst>
        </pc:graphicFrameChg>
      </pc:sldChg>
    </pc:docChg>
  </pc:docChgLst>
  <pc:docChgLst>
    <pc:chgData name="Regan, Ryan" userId="S::ryan13516@tamu.edu::6995c692-73f5-4ae4-b5cb-cd593e21e106" providerId="AD" clId="Web-{04B206B7-A50A-48AC-A22A-8DF665EACAD2}"/>
    <pc:docChg chg="modSld">
      <pc:chgData name="Regan, Ryan" userId="S::ryan13516@tamu.edu::6995c692-73f5-4ae4-b5cb-cd593e21e106" providerId="AD" clId="Web-{04B206B7-A50A-48AC-A22A-8DF665EACAD2}" dt="2025-02-26T17:55:04.150" v="11"/>
      <pc:docMkLst>
        <pc:docMk/>
      </pc:docMkLst>
      <pc:sldChg chg="modSp">
        <pc:chgData name="Regan, Ryan" userId="S::ryan13516@tamu.edu::6995c692-73f5-4ae4-b5cb-cd593e21e106" providerId="AD" clId="Web-{04B206B7-A50A-48AC-A22A-8DF665EACAD2}" dt="2025-02-26T17:55:04.150" v="11"/>
        <pc:sldMkLst>
          <pc:docMk/>
          <pc:sldMk cId="1498261235" sldId="318"/>
        </pc:sldMkLst>
        <pc:graphicFrameChg chg="mod modGraphic">
          <ac:chgData name="Regan, Ryan" userId="S::ryan13516@tamu.edu::6995c692-73f5-4ae4-b5cb-cd593e21e106" providerId="AD" clId="Web-{04B206B7-A50A-48AC-A22A-8DF665EACAD2}" dt="2025-02-26T17:55:04.150" v="11"/>
          <ac:graphicFrameMkLst>
            <pc:docMk/>
            <pc:sldMk cId="1498261235" sldId="318"/>
            <ac:graphicFrameMk id="83" creationId="{227C493C-2668-41AC-5B53-361BAF3FA413}"/>
          </ac:graphicFrameMkLst>
        </pc:graphicFrameChg>
      </pc:sldChg>
    </pc:docChg>
  </pc:docChgLst>
  <pc:docChgLst>
    <pc:chgData name="Regan, Ryan" userId="S::ryan13516@tamu.edu::6995c692-73f5-4ae4-b5cb-cd593e21e106" providerId="AD" clId="Web-{6C6E6410-DE8E-29B5-4BDC-9BB9095C18AA}"/>
    <pc:docChg chg="modSld">
      <pc:chgData name="Regan, Ryan" userId="S::ryan13516@tamu.edu::6995c692-73f5-4ae4-b5cb-cd593e21e106" providerId="AD" clId="Web-{6C6E6410-DE8E-29B5-4BDC-9BB9095C18AA}" dt="2025-02-20T21:43:04.729" v="348"/>
      <pc:docMkLst>
        <pc:docMk/>
      </pc:docMkLst>
      <pc:sldChg chg="addSp modSp">
        <pc:chgData name="Regan, Ryan" userId="S::ryan13516@tamu.edu::6995c692-73f5-4ae4-b5cb-cd593e21e106" providerId="AD" clId="Web-{6C6E6410-DE8E-29B5-4BDC-9BB9095C18AA}" dt="2025-02-20T21:43:04.729" v="348"/>
        <pc:sldMkLst>
          <pc:docMk/>
          <pc:sldMk cId="1498261235" sldId="318"/>
        </pc:sldMkLst>
        <pc:graphicFrameChg chg="mod modGraphic">
          <ac:chgData name="Regan, Ryan" userId="S::ryan13516@tamu.edu::6995c692-73f5-4ae4-b5cb-cd593e21e106" providerId="AD" clId="Web-{6C6E6410-DE8E-29B5-4BDC-9BB9095C18AA}" dt="2025-02-20T21:35:42.570" v="340"/>
          <ac:graphicFrameMkLst>
            <pc:docMk/>
            <pc:sldMk cId="1498261235" sldId="318"/>
            <ac:graphicFrameMk id="83" creationId="{227C493C-2668-41AC-5B53-361BAF3FA413}"/>
          </ac:graphicFrameMkLst>
        </pc:graphicFrameChg>
      </pc:sldChg>
    </pc:docChg>
  </pc:docChgLst>
  <pc:docChgLst>
    <pc:chgData name="Regan, Ryan" userId="S::ryan13516@tamu.edu::6995c692-73f5-4ae4-b5cb-cd593e21e106" providerId="AD" clId="Web-{08ADD390-0D05-4DE8-9E28-4315F831CF95}"/>
    <pc:docChg chg="modSld">
      <pc:chgData name="Regan, Ryan" userId="S::ryan13516@tamu.edu::6995c692-73f5-4ae4-b5cb-cd593e21e106" providerId="AD" clId="Web-{08ADD390-0D05-4DE8-9E28-4315F831CF95}" dt="2025-03-18T23:04:18.080" v="409"/>
      <pc:docMkLst>
        <pc:docMk/>
      </pc:docMkLst>
      <pc:sldChg chg="modSp">
        <pc:chgData name="Regan, Ryan" userId="S::ryan13516@tamu.edu::6995c692-73f5-4ae4-b5cb-cd593e21e106" providerId="AD" clId="Web-{08ADD390-0D05-4DE8-9E28-4315F831CF95}" dt="2025-03-18T23:04:18.080" v="409"/>
        <pc:sldMkLst>
          <pc:docMk/>
          <pc:sldMk cId="1498261235" sldId="318"/>
        </pc:sldMkLst>
        <pc:graphicFrameChg chg="mod modGraphic">
          <ac:chgData name="Regan, Ryan" userId="S::ryan13516@tamu.edu::6995c692-73f5-4ae4-b5cb-cd593e21e106" providerId="AD" clId="Web-{08ADD390-0D05-4DE8-9E28-4315F831CF95}" dt="2025-03-18T23:04:18.080" v="409"/>
          <ac:graphicFrameMkLst>
            <pc:docMk/>
            <pc:sldMk cId="1498261235" sldId="318"/>
            <ac:graphicFrameMk id="83" creationId="{227C493C-2668-41AC-5B53-361BAF3FA413}"/>
          </ac:graphicFrameMkLst>
        </pc:graphicFrameChg>
      </pc:sldChg>
    </pc:docChg>
  </pc:docChgLst>
  <pc:docChgLst>
    <pc:chgData name="Rader, Aidan D" userId="56c908b0-d2ec-4571-8545-db08f4f66ee4" providerId="ADAL" clId="{5CEB6FB3-BC79-48BF-A338-3105D7E5C016}"/>
    <pc:docChg chg="undo redo custSel addSld delSld modSld sldOrd addSection delSection modSection">
      <pc:chgData name="Rader, Aidan D" userId="56c908b0-d2ec-4571-8545-db08f4f66ee4" providerId="ADAL" clId="{5CEB6FB3-BC79-48BF-A338-3105D7E5C016}" dt="2025-02-26T22:14:43.078" v="4064" actId="1076"/>
      <pc:docMkLst>
        <pc:docMk/>
      </pc:docMkLst>
      <pc:sldChg chg="modNotesTx">
        <pc:chgData name="Rader, Aidan D" userId="56c908b0-d2ec-4571-8545-db08f4f66ee4" providerId="ADAL" clId="{5CEB6FB3-BC79-48BF-A338-3105D7E5C016}" dt="2025-02-21T18:46:09.008" v="31" actId="20577"/>
        <pc:sldMkLst>
          <pc:docMk/>
          <pc:sldMk cId="3482335894" sldId="304"/>
        </pc:sldMkLst>
      </pc:sldChg>
      <pc:sldChg chg="modSp mod">
        <pc:chgData name="Rader, Aidan D" userId="56c908b0-d2ec-4571-8545-db08f4f66ee4" providerId="ADAL" clId="{5CEB6FB3-BC79-48BF-A338-3105D7E5C016}" dt="2025-02-21T19:16:01.304" v="273" actId="20577"/>
        <pc:sldMkLst>
          <pc:docMk/>
          <pc:sldMk cId="2198972723" sldId="312"/>
        </pc:sldMkLst>
        <pc:spChg chg="mod">
          <ac:chgData name="Rader, Aidan D" userId="56c908b0-d2ec-4571-8545-db08f4f66ee4" providerId="ADAL" clId="{5CEB6FB3-BC79-48BF-A338-3105D7E5C016}" dt="2025-02-21T19:16:01.304" v="273" actId="20577"/>
          <ac:spMkLst>
            <pc:docMk/>
            <pc:sldMk cId="2198972723" sldId="312"/>
            <ac:spMk id="142" creationId="{00000000-0000-0000-0000-000000000000}"/>
          </ac:spMkLst>
        </pc:spChg>
      </pc:sldChg>
      <pc:sldChg chg="del">
        <pc:chgData name="Rader, Aidan D" userId="56c908b0-d2ec-4571-8545-db08f4f66ee4" providerId="ADAL" clId="{5CEB6FB3-BC79-48BF-A338-3105D7E5C016}" dt="2025-02-21T19:16:58.300" v="275" actId="2696"/>
        <pc:sldMkLst>
          <pc:docMk/>
          <pc:sldMk cId="1093395937" sldId="313"/>
        </pc:sldMkLst>
      </pc:sldChg>
      <pc:sldChg chg="del">
        <pc:chgData name="Rader, Aidan D" userId="56c908b0-d2ec-4571-8545-db08f4f66ee4" providerId="ADAL" clId="{5CEB6FB3-BC79-48BF-A338-3105D7E5C016}" dt="2025-02-21T18:47:17.392" v="32" actId="2696"/>
        <pc:sldMkLst>
          <pc:docMk/>
          <pc:sldMk cId="2821744807" sldId="315"/>
        </pc:sldMkLst>
      </pc:sldChg>
      <pc:sldChg chg="del">
        <pc:chgData name="Rader, Aidan D" userId="56c908b0-d2ec-4571-8545-db08f4f66ee4" providerId="ADAL" clId="{5CEB6FB3-BC79-48BF-A338-3105D7E5C016}" dt="2025-02-21T19:12:33.879" v="217" actId="2696"/>
        <pc:sldMkLst>
          <pc:docMk/>
          <pc:sldMk cId="2916114199" sldId="316"/>
        </pc:sldMkLst>
      </pc:sldChg>
      <pc:sldChg chg="del">
        <pc:chgData name="Rader, Aidan D" userId="56c908b0-d2ec-4571-8545-db08f4f66ee4" providerId="ADAL" clId="{5CEB6FB3-BC79-48BF-A338-3105D7E5C016}" dt="2025-02-21T19:12:36.434" v="218" actId="2696"/>
        <pc:sldMkLst>
          <pc:docMk/>
          <pc:sldMk cId="683191877" sldId="317"/>
        </pc:sldMkLst>
      </pc:sldChg>
      <pc:sldChg chg="modNotesTx">
        <pc:chgData name="Rader, Aidan D" userId="56c908b0-d2ec-4571-8545-db08f4f66ee4" providerId="ADAL" clId="{5CEB6FB3-BC79-48BF-A338-3105D7E5C016}" dt="2025-02-21T19:12:56.601" v="228" actId="20577"/>
        <pc:sldMkLst>
          <pc:docMk/>
          <pc:sldMk cId="1498261235" sldId="318"/>
        </pc:sldMkLst>
      </pc:sldChg>
      <pc:sldChg chg="addSp modSp mod">
        <pc:chgData name="Rader, Aidan D" userId="56c908b0-d2ec-4571-8545-db08f4f66ee4" providerId="ADAL" clId="{5CEB6FB3-BC79-48BF-A338-3105D7E5C016}" dt="2025-02-26T20:26:46.829" v="4050" actId="14100"/>
        <pc:sldMkLst>
          <pc:docMk/>
          <pc:sldMk cId="3371234432" sldId="321"/>
        </pc:sldMkLst>
      </pc:sldChg>
      <pc:sldChg chg="addSp delSp modSp mod">
        <pc:chgData name="Rader, Aidan D" userId="56c908b0-d2ec-4571-8545-db08f4f66ee4" providerId="ADAL" clId="{5CEB6FB3-BC79-48BF-A338-3105D7E5C016}" dt="2025-02-26T20:34:48.592" v="4061" actId="1076"/>
        <pc:sldMkLst>
          <pc:docMk/>
          <pc:sldMk cId="650469114" sldId="324"/>
        </pc:sldMkLst>
        <pc:picChg chg="add mod">
          <ac:chgData name="Rader, Aidan D" userId="56c908b0-d2ec-4571-8545-db08f4f66ee4" providerId="ADAL" clId="{5CEB6FB3-BC79-48BF-A338-3105D7E5C016}" dt="2025-02-26T20:34:48.592" v="4061" actId="1076"/>
          <ac:picMkLst>
            <pc:docMk/>
            <pc:sldMk cId="650469114" sldId="324"/>
            <ac:picMk id="4" creationId="{170E441C-FB84-8B1D-8FFB-D9E9A4D42E4A}"/>
          </ac:picMkLst>
        </pc:picChg>
      </pc:sldChg>
      <pc:sldChg chg="addSp delSp modSp mod ord modNotesTx">
        <pc:chgData name="Rader, Aidan D" userId="56c908b0-d2ec-4571-8545-db08f4f66ee4" providerId="ADAL" clId="{5CEB6FB3-BC79-48BF-A338-3105D7E5C016}" dt="2025-02-26T20:27:04.113" v="4053" actId="1076"/>
        <pc:sldMkLst>
          <pc:docMk/>
          <pc:sldMk cId="475265128" sldId="325"/>
        </pc:sldMkLst>
        <pc:spChg chg="add mod">
          <ac:chgData name="Rader, Aidan D" userId="56c908b0-d2ec-4571-8545-db08f4f66ee4" providerId="ADAL" clId="{5CEB6FB3-BC79-48BF-A338-3105D7E5C016}" dt="2025-02-26T20:24:13.936" v="4018" actId="1076"/>
          <ac:spMkLst>
            <pc:docMk/>
            <pc:sldMk cId="475265128" sldId="325"/>
            <ac:spMk id="3" creationId="{56D09906-11AF-7666-25C9-65885053F3AE}"/>
          </ac:spMkLst>
        </pc:spChg>
        <pc:spChg chg="mod">
          <ac:chgData name="Rader, Aidan D" userId="56c908b0-d2ec-4571-8545-db08f4f66ee4" providerId="ADAL" clId="{5CEB6FB3-BC79-48BF-A338-3105D7E5C016}" dt="2025-02-26T13:28:23.221" v="2592" actId="27636"/>
          <ac:spMkLst>
            <pc:docMk/>
            <pc:sldMk cId="475265128" sldId="325"/>
            <ac:spMk id="88" creationId="{F2EA09D3-2764-B45C-AF0A-CD2314F4BCC4}"/>
          </ac:spMkLst>
        </pc:spChg>
        <pc:spChg chg="mod">
          <ac:chgData name="Rader, Aidan D" userId="56c908b0-d2ec-4571-8545-db08f4f66ee4" providerId="ADAL" clId="{5CEB6FB3-BC79-48BF-A338-3105D7E5C016}" dt="2025-02-22T00:09:33.739" v="1142" actId="20577"/>
          <ac:spMkLst>
            <pc:docMk/>
            <pc:sldMk cId="475265128" sldId="325"/>
            <ac:spMk id="90" creationId="{8AC7A906-48A1-ADE2-09DD-EFE3B10A0EC0}"/>
          </ac:spMkLst>
        </pc:spChg>
        <pc:graphicFrameChg chg="add mod">
          <ac:chgData name="Rader, Aidan D" userId="56c908b0-d2ec-4571-8545-db08f4f66ee4" providerId="ADAL" clId="{5CEB6FB3-BC79-48BF-A338-3105D7E5C016}" dt="2025-02-26T13:40:49.208" v="2688" actId="1076"/>
          <ac:graphicFrameMkLst>
            <pc:docMk/>
            <pc:sldMk cId="475265128" sldId="325"/>
            <ac:graphicFrameMk id="8" creationId="{F88E06F8-BA9C-EE08-4012-39DADD828790}"/>
          </ac:graphicFrameMkLst>
        </pc:graphicFrameChg>
        <pc:graphicFrameChg chg="add mod">
          <ac:chgData name="Rader, Aidan D" userId="56c908b0-d2ec-4571-8545-db08f4f66ee4" providerId="ADAL" clId="{5CEB6FB3-BC79-48BF-A338-3105D7E5C016}" dt="2025-02-26T13:39:37.304" v="2674" actId="1076"/>
          <ac:graphicFrameMkLst>
            <pc:docMk/>
            <pc:sldMk cId="475265128" sldId="325"/>
            <ac:graphicFrameMk id="9" creationId="{6B2AFCA8-A4B9-AD57-AD50-2B615ACA9107}"/>
          </ac:graphicFrameMkLst>
        </pc:graphicFrameChg>
        <pc:picChg chg="add mod">
          <ac:chgData name="Rader, Aidan D" userId="56c908b0-d2ec-4571-8545-db08f4f66ee4" providerId="ADAL" clId="{5CEB6FB3-BC79-48BF-A338-3105D7E5C016}" dt="2025-02-26T20:27:04.113" v="4053" actId="1076"/>
          <ac:picMkLst>
            <pc:docMk/>
            <pc:sldMk cId="475265128" sldId="325"/>
            <ac:picMk id="2" creationId="{803DF29E-C2DB-6C1D-1E2A-541641FED40C}"/>
          </ac:picMkLst>
        </pc:picChg>
        <pc:picChg chg="add mod">
          <ac:chgData name="Rader, Aidan D" userId="56c908b0-d2ec-4571-8545-db08f4f66ee4" providerId="ADAL" clId="{5CEB6FB3-BC79-48BF-A338-3105D7E5C016}" dt="2025-02-26T13:40:43.242" v="2687" actId="1076"/>
          <ac:picMkLst>
            <pc:docMk/>
            <pc:sldMk cId="475265128" sldId="325"/>
            <ac:picMk id="11" creationId="{D9AA319A-9639-08FC-38D0-5DE5F3DA6285}"/>
          </ac:picMkLst>
        </pc:picChg>
        <pc:picChg chg="add mod">
          <ac:chgData name="Rader, Aidan D" userId="56c908b0-d2ec-4571-8545-db08f4f66ee4" providerId="ADAL" clId="{5CEB6FB3-BC79-48BF-A338-3105D7E5C016}" dt="2025-02-26T13:39:28.908" v="2673" actId="1076"/>
          <ac:picMkLst>
            <pc:docMk/>
            <pc:sldMk cId="475265128" sldId="325"/>
            <ac:picMk id="1026" creationId="{E6C43225-F1CD-B261-D17B-7E4858B3C05F}"/>
          </ac:picMkLst>
        </pc:picChg>
      </pc:sldChg>
      <pc:sldChg chg="addSp delSp modSp mod modShow">
        <pc:chgData name="Rader, Aidan D" userId="56c908b0-d2ec-4571-8545-db08f4f66ee4" providerId="ADAL" clId="{5CEB6FB3-BC79-48BF-A338-3105D7E5C016}" dt="2025-02-26T20:12:02.115" v="3708" actId="729"/>
        <pc:sldMkLst>
          <pc:docMk/>
          <pc:sldMk cId="3131676375" sldId="326"/>
        </pc:sldMkLst>
        <pc:spChg chg="add mod">
          <ac:chgData name="Rader, Aidan D" userId="56c908b0-d2ec-4571-8545-db08f4f66ee4" providerId="ADAL" clId="{5CEB6FB3-BC79-48BF-A338-3105D7E5C016}" dt="2025-02-26T15:00:27.625" v="3568" actId="2085"/>
          <ac:spMkLst>
            <pc:docMk/>
            <pc:sldMk cId="3131676375" sldId="326"/>
            <ac:spMk id="35" creationId="{1B6A7331-2357-5229-DC87-AF1AC38936A2}"/>
          </ac:spMkLst>
        </pc:spChg>
        <pc:spChg chg="add mod">
          <ac:chgData name="Rader, Aidan D" userId="56c908b0-d2ec-4571-8545-db08f4f66ee4" providerId="ADAL" clId="{5CEB6FB3-BC79-48BF-A338-3105D7E5C016}" dt="2025-02-26T15:00:27.625" v="3568" actId="2085"/>
          <ac:spMkLst>
            <pc:docMk/>
            <pc:sldMk cId="3131676375" sldId="326"/>
            <ac:spMk id="36" creationId="{B7D71587-360C-2620-C3B2-D23056413782}"/>
          </ac:spMkLst>
        </pc:spChg>
        <pc:spChg chg="mod">
          <ac:chgData name="Rader, Aidan D" userId="56c908b0-d2ec-4571-8545-db08f4f66ee4" providerId="ADAL" clId="{5CEB6FB3-BC79-48BF-A338-3105D7E5C016}" dt="2025-02-26T14:52:59.196" v="3529" actId="255"/>
          <ac:spMkLst>
            <pc:docMk/>
            <pc:sldMk cId="3131676375" sldId="326"/>
            <ac:spMk id="88" creationId="{BD1982E8-FE4C-3235-58CB-EDFCFEFB9E95}"/>
          </ac:spMkLst>
        </pc:spChg>
        <pc:spChg chg="mod">
          <ac:chgData name="Rader, Aidan D" userId="56c908b0-d2ec-4571-8545-db08f4f66ee4" providerId="ADAL" clId="{5CEB6FB3-BC79-48BF-A338-3105D7E5C016}" dt="2025-02-26T14:45:17.797" v="3420" actId="20577"/>
          <ac:spMkLst>
            <pc:docMk/>
            <pc:sldMk cId="3131676375" sldId="326"/>
            <ac:spMk id="90" creationId="{1D6C1A2C-FCE7-2B13-4753-B30B10AFB2DE}"/>
          </ac:spMkLst>
        </pc:spChg>
        <pc:grpChg chg="mod">
          <ac:chgData name="Rader, Aidan D" userId="56c908b0-d2ec-4571-8545-db08f4f66ee4" providerId="ADAL" clId="{5CEB6FB3-BC79-48BF-A338-3105D7E5C016}" dt="2025-02-26T14:59:52.252" v="3562" actId="164"/>
          <ac:grpSpMkLst>
            <pc:docMk/>
            <pc:sldMk cId="3131676375" sldId="326"/>
            <ac:grpSpMk id="23" creationId="{BA871D89-5409-BEA3-6381-020C11D5E30D}"/>
          </ac:grpSpMkLst>
        </pc:grpChg>
        <pc:grpChg chg="mod">
          <ac:chgData name="Rader, Aidan D" userId="56c908b0-d2ec-4571-8545-db08f4f66ee4" providerId="ADAL" clId="{5CEB6FB3-BC79-48BF-A338-3105D7E5C016}" dt="2025-02-26T14:59:52.252" v="3562" actId="164"/>
          <ac:grpSpMkLst>
            <pc:docMk/>
            <pc:sldMk cId="3131676375" sldId="326"/>
            <ac:grpSpMk id="34" creationId="{B4405FD7-EC76-3880-59F2-7D829C6CEA17}"/>
          </ac:grpSpMkLst>
        </pc:grpChg>
        <pc:grpChg chg="add mod">
          <ac:chgData name="Rader, Aidan D" userId="56c908b0-d2ec-4571-8545-db08f4f66ee4" providerId="ADAL" clId="{5CEB6FB3-BC79-48BF-A338-3105D7E5C016}" dt="2025-02-26T15:00:19.148" v="3567" actId="1582"/>
          <ac:grpSpMkLst>
            <pc:docMk/>
            <pc:sldMk cId="3131676375" sldId="326"/>
            <ac:grpSpMk id="37" creationId="{792FC51A-9D07-9400-4659-C152B1FF9BED}"/>
          </ac:grpSpMkLst>
        </pc:grpChg>
        <pc:picChg chg="add mod">
          <ac:chgData name="Rader, Aidan D" userId="56c908b0-d2ec-4571-8545-db08f4f66ee4" providerId="ADAL" clId="{5CEB6FB3-BC79-48BF-A338-3105D7E5C016}" dt="2025-02-26T14:59:52.252" v="3562" actId="164"/>
          <ac:picMkLst>
            <pc:docMk/>
            <pc:sldMk cId="3131676375" sldId="326"/>
            <ac:picMk id="20" creationId="{88822595-B9A0-2443-6B5D-E2A1174712F5}"/>
          </ac:picMkLst>
        </pc:picChg>
        <pc:inkChg chg="add mod">
          <ac:chgData name="Rader, Aidan D" userId="56c908b0-d2ec-4571-8545-db08f4f66ee4" providerId="ADAL" clId="{5CEB6FB3-BC79-48BF-A338-3105D7E5C016}" dt="2025-02-26T14:58:03.420" v="3543"/>
          <ac:inkMkLst>
            <pc:docMk/>
            <pc:sldMk cId="3131676375" sldId="326"/>
            <ac:inkMk id="21" creationId="{ACA56652-F616-A434-D8F9-6666AF2D9972}"/>
          </ac:inkMkLst>
        </pc:inkChg>
        <pc:inkChg chg="add mod">
          <ac:chgData name="Rader, Aidan D" userId="56c908b0-d2ec-4571-8545-db08f4f66ee4" providerId="ADAL" clId="{5CEB6FB3-BC79-48BF-A338-3105D7E5C016}" dt="2025-02-26T14:58:03.420" v="3543"/>
          <ac:inkMkLst>
            <pc:docMk/>
            <pc:sldMk cId="3131676375" sldId="326"/>
            <ac:inkMk id="22" creationId="{B2239BF2-0874-BD30-D102-D95B0F67591F}"/>
          </ac:inkMkLst>
        </pc:inkChg>
        <pc:inkChg chg="add mod">
          <ac:chgData name="Rader, Aidan D" userId="56c908b0-d2ec-4571-8545-db08f4f66ee4" providerId="ADAL" clId="{5CEB6FB3-BC79-48BF-A338-3105D7E5C016}" dt="2025-02-26T14:59:14.703" v="3555"/>
          <ac:inkMkLst>
            <pc:docMk/>
            <pc:sldMk cId="3131676375" sldId="326"/>
            <ac:inkMk id="24" creationId="{89AED96D-BCB4-BD6B-BCFF-692B2A05519F}"/>
          </ac:inkMkLst>
        </pc:inkChg>
        <pc:inkChg chg="add mod">
          <ac:chgData name="Rader, Aidan D" userId="56c908b0-d2ec-4571-8545-db08f4f66ee4" providerId="ADAL" clId="{5CEB6FB3-BC79-48BF-A338-3105D7E5C016}" dt="2025-02-26T14:59:52.252" v="3562" actId="164"/>
          <ac:inkMkLst>
            <pc:docMk/>
            <pc:sldMk cId="3131676375" sldId="326"/>
            <ac:inkMk id="26" creationId="{9850825C-977F-3DEE-C1D3-06EED3D513A0}"/>
          </ac:inkMkLst>
        </pc:inkChg>
        <pc:inkChg chg="add">
          <ac:chgData name="Rader, Aidan D" userId="56c908b0-d2ec-4571-8545-db08f4f66ee4" providerId="ADAL" clId="{5CEB6FB3-BC79-48BF-A338-3105D7E5C016}" dt="2025-02-26T14:58:35.168" v="3547" actId="9405"/>
          <ac:inkMkLst>
            <pc:docMk/>
            <pc:sldMk cId="3131676375" sldId="326"/>
            <ac:inkMk id="27" creationId="{F5F6A6FA-D3C2-4F0D-FD2A-5E0EECC46387}"/>
          </ac:inkMkLst>
        </pc:inkChg>
        <pc:inkChg chg="add mod">
          <ac:chgData name="Rader, Aidan D" userId="56c908b0-d2ec-4571-8545-db08f4f66ee4" providerId="ADAL" clId="{5CEB6FB3-BC79-48BF-A338-3105D7E5C016}" dt="2025-02-26T14:59:52.252" v="3562" actId="164"/>
          <ac:inkMkLst>
            <pc:docMk/>
            <pc:sldMk cId="3131676375" sldId="326"/>
            <ac:inkMk id="29" creationId="{4262FC87-77F7-8CC2-667E-E7D2AC63D181}"/>
          </ac:inkMkLst>
        </pc:inkChg>
        <pc:inkChg chg="add mod">
          <ac:chgData name="Rader, Aidan D" userId="56c908b0-d2ec-4571-8545-db08f4f66ee4" providerId="ADAL" clId="{5CEB6FB3-BC79-48BF-A338-3105D7E5C016}" dt="2025-02-26T14:59:52.252" v="3562" actId="164"/>
          <ac:inkMkLst>
            <pc:docMk/>
            <pc:sldMk cId="3131676375" sldId="326"/>
            <ac:inkMk id="30" creationId="{FE57C250-EBC1-542D-EFF6-588A55DFC6E1}"/>
          </ac:inkMkLst>
        </pc:inkChg>
        <pc:inkChg chg="add mod">
          <ac:chgData name="Rader, Aidan D" userId="56c908b0-d2ec-4571-8545-db08f4f66ee4" providerId="ADAL" clId="{5CEB6FB3-BC79-48BF-A338-3105D7E5C016}" dt="2025-02-26T14:59:52.252" v="3562" actId="164"/>
          <ac:inkMkLst>
            <pc:docMk/>
            <pc:sldMk cId="3131676375" sldId="326"/>
            <ac:inkMk id="31" creationId="{47F83E4F-BF4D-D9B9-9DF9-06920012484A}"/>
          </ac:inkMkLst>
        </pc:inkChg>
        <pc:inkChg chg="add">
          <ac:chgData name="Rader, Aidan D" userId="56c908b0-d2ec-4571-8545-db08f4f66ee4" providerId="ADAL" clId="{5CEB6FB3-BC79-48BF-A338-3105D7E5C016}" dt="2025-02-26T14:59:06.145" v="3553" actId="9405"/>
          <ac:inkMkLst>
            <pc:docMk/>
            <pc:sldMk cId="3131676375" sldId="326"/>
            <ac:inkMk id="32" creationId="{98288966-F54E-AF40-CBF7-187865D9A19F}"/>
          </ac:inkMkLst>
        </pc:inkChg>
        <pc:inkChg chg="add mod">
          <ac:chgData name="Rader, Aidan D" userId="56c908b0-d2ec-4571-8545-db08f4f66ee4" providerId="ADAL" clId="{5CEB6FB3-BC79-48BF-A338-3105D7E5C016}" dt="2025-02-26T14:59:14.703" v="3555"/>
          <ac:inkMkLst>
            <pc:docMk/>
            <pc:sldMk cId="3131676375" sldId="326"/>
            <ac:inkMk id="33" creationId="{8518AA5E-AC60-D7C0-FD95-A1B8F2CD781F}"/>
          </ac:inkMkLst>
        </pc:inkChg>
      </pc:sldChg>
      <pc:sldChg chg="modSp mod">
        <pc:chgData name="Rader, Aidan D" userId="56c908b0-d2ec-4571-8545-db08f4f66ee4" providerId="ADAL" clId="{5CEB6FB3-BC79-48BF-A338-3105D7E5C016}" dt="2025-02-26T12:07:00.230" v="1464" actId="207"/>
        <pc:sldMkLst>
          <pc:docMk/>
          <pc:sldMk cId="3006552821" sldId="329"/>
        </pc:sldMkLst>
        <pc:graphicFrameChg chg="modGraphic">
          <ac:chgData name="Rader, Aidan D" userId="56c908b0-d2ec-4571-8545-db08f4f66ee4" providerId="ADAL" clId="{5CEB6FB3-BC79-48BF-A338-3105D7E5C016}" dt="2025-02-26T12:07:00.230" v="1464" actId="207"/>
          <ac:graphicFrameMkLst>
            <pc:docMk/>
            <pc:sldMk cId="3006552821" sldId="329"/>
            <ac:graphicFrameMk id="2" creationId="{349023A9-264D-2237-C541-09FB865E3C15}"/>
          </ac:graphicFrameMkLst>
        </pc:graphicFrameChg>
      </pc:sldChg>
      <pc:sldChg chg="modSp mod modNotesTx">
        <pc:chgData name="Rader, Aidan D" userId="56c908b0-d2ec-4571-8545-db08f4f66ee4" providerId="ADAL" clId="{5CEB6FB3-BC79-48BF-A338-3105D7E5C016}" dt="2025-02-21T18:52:11.223" v="102" actId="20577"/>
        <pc:sldMkLst>
          <pc:docMk/>
          <pc:sldMk cId="3972308041" sldId="330"/>
        </pc:sldMkLst>
        <pc:graphicFrameChg chg="modGraphic">
          <ac:chgData name="Rader, Aidan D" userId="56c908b0-d2ec-4571-8545-db08f4f66ee4" providerId="ADAL" clId="{5CEB6FB3-BC79-48BF-A338-3105D7E5C016}" dt="2025-02-21T18:52:11.223" v="102" actId="20577"/>
          <ac:graphicFrameMkLst>
            <pc:docMk/>
            <pc:sldMk cId="3972308041" sldId="330"/>
            <ac:graphicFrameMk id="83" creationId="{00000000-0000-0000-0000-000000000000}"/>
          </ac:graphicFrameMkLst>
        </pc:graphicFrameChg>
      </pc:sldChg>
      <pc:sldChg chg="modSp add mod modNotesTx">
        <pc:chgData name="Rader, Aidan D" userId="56c908b0-d2ec-4571-8545-db08f4f66ee4" providerId="ADAL" clId="{5CEB6FB3-BC79-48BF-A338-3105D7E5C016}" dt="2025-02-26T13:54:50.678" v="2956" actId="14734"/>
        <pc:sldMkLst>
          <pc:docMk/>
          <pc:sldMk cId="1891183139" sldId="331"/>
        </pc:sldMkLst>
        <pc:spChg chg="mod">
          <ac:chgData name="Rader, Aidan D" userId="56c908b0-d2ec-4571-8545-db08f4f66ee4" providerId="ADAL" clId="{5CEB6FB3-BC79-48BF-A338-3105D7E5C016}" dt="2025-02-21T18:51:42.906" v="92" actId="20577"/>
          <ac:spMkLst>
            <pc:docMk/>
            <pc:sldMk cId="1891183139" sldId="331"/>
            <ac:spMk id="82" creationId="{FD1833E4-8FBC-A2DA-5346-D31D004F266E}"/>
          </ac:spMkLst>
        </pc:spChg>
        <pc:graphicFrameChg chg="mod modGraphic">
          <ac:chgData name="Rader, Aidan D" userId="56c908b0-d2ec-4571-8545-db08f4f66ee4" providerId="ADAL" clId="{5CEB6FB3-BC79-48BF-A338-3105D7E5C016}" dt="2025-02-26T13:54:50.678" v="2956" actId="14734"/>
          <ac:graphicFrameMkLst>
            <pc:docMk/>
            <pc:sldMk cId="1891183139" sldId="331"/>
            <ac:graphicFrameMk id="83" creationId="{6902E209-4D95-7F02-D133-A27A05636E13}"/>
          </ac:graphicFrameMkLst>
        </pc:graphicFrameChg>
      </pc:sldChg>
      <pc:sldChg chg="add del ord">
        <pc:chgData name="Rader, Aidan D" userId="56c908b0-d2ec-4571-8545-db08f4f66ee4" providerId="ADAL" clId="{5CEB6FB3-BC79-48BF-A338-3105D7E5C016}" dt="2025-02-21T18:50:01.955" v="50"/>
        <pc:sldMkLst>
          <pc:docMk/>
          <pc:sldMk cId="3510930100" sldId="331"/>
        </pc:sldMkLst>
      </pc:sldChg>
      <pc:sldChg chg="modSp add mod modCm modNotesTx">
        <pc:chgData name="Rader, Aidan D" userId="56c908b0-d2ec-4571-8545-db08f4f66ee4" providerId="ADAL" clId="{5CEB6FB3-BC79-48BF-A338-3105D7E5C016}" dt="2025-02-26T20:07:33.614" v="3639" actId="20577"/>
        <pc:sldMkLst>
          <pc:docMk/>
          <pc:sldMk cId="836202819" sldId="332"/>
        </pc:sldMkLst>
        <pc:spChg chg="mod">
          <ac:chgData name="Rader, Aidan D" userId="56c908b0-d2ec-4571-8545-db08f4f66ee4" providerId="ADAL" clId="{5CEB6FB3-BC79-48BF-A338-3105D7E5C016}" dt="2025-02-21T18:52:37.821" v="119" actId="20577"/>
          <ac:spMkLst>
            <pc:docMk/>
            <pc:sldMk cId="836202819" sldId="332"/>
            <ac:spMk id="82" creationId="{85B7D4AF-D141-36CE-E35F-7740523530B9}"/>
          </ac:spMkLst>
        </pc:spChg>
        <pc:graphicFrameChg chg="mod modGraphic">
          <ac:chgData name="Rader, Aidan D" userId="56c908b0-d2ec-4571-8545-db08f4f66ee4" providerId="ADAL" clId="{5CEB6FB3-BC79-48BF-A338-3105D7E5C016}" dt="2025-02-26T20:07:33.614" v="3639" actId="20577"/>
          <ac:graphicFrameMkLst>
            <pc:docMk/>
            <pc:sldMk cId="836202819" sldId="332"/>
            <ac:graphicFrameMk id="83" creationId="{F658E94B-A2A6-4E6B-B239-50D34CEEE690}"/>
          </ac:graphicFrameMkLst>
        </pc:graphicFrameChg>
        <pc:extLst>
          <p:ext xmlns:p="http://schemas.openxmlformats.org/presentationml/2006/main" uri="{D6D511B9-2390-475A-947B-AFAB55BFBCF1}">
            <pc226:cmChg xmlns:pc226="http://schemas.microsoft.com/office/powerpoint/2022/06/main/command" chg="mod">
              <pc226:chgData name="Rader, Aidan D" userId="56c908b0-d2ec-4571-8545-db08f4f66ee4" providerId="ADAL" clId="{5CEB6FB3-BC79-48BF-A338-3105D7E5C016}" dt="2025-02-26T15:47:06.575" v="3602" actId="20577"/>
              <pc2:cmMkLst xmlns:pc2="http://schemas.microsoft.com/office/powerpoint/2019/9/main/command">
                <pc:docMk/>
                <pc:sldMk cId="836202819" sldId="332"/>
                <pc2:cmMk id="{C825B93D-BE27-4F8E-9382-CEB715C6E86C}"/>
              </pc2:cmMkLst>
            </pc226:cmChg>
          </p:ext>
        </pc:extLst>
      </pc:sldChg>
      <pc:sldChg chg="addSp delSp modSp add mod modNotesTx">
        <pc:chgData name="Rader, Aidan D" userId="56c908b0-d2ec-4571-8545-db08f4f66ee4" providerId="ADAL" clId="{5CEB6FB3-BC79-48BF-A338-3105D7E5C016}" dt="2025-02-26T14:16:34.773" v="3153" actId="1076"/>
        <pc:sldMkLst>
          <pc:docMk/>
          <pc:sldMk cId="3188795240" sldId="333"/>
        </pc:sldMkLst>
        <pc:picChg chg="add mod">
          <ac:chgData name="Rader, Aidan D" userId="56c908b0-d2ec-4571-8545-db08f4f66ee4" providerId="ADAL" clId="{5CEB6FB3-BC79-48BF-A338-3105D7E5C016}" dt="2025-02-26T14:16:34.773" v="3153" actId="1076"/>
          <ac:picMkLst>
            <pc:docMk/>
            <pc:sldMk cId="3188795240" sldId="333"/>
            <ac:picMk id="3" creationId="{6B2DB7D4-6342-55D4-3172-3600887CFDC4}"/>
          </ac:picMkLst>
        </pc:picChg>
      </pc:sldChg>
      <pc:sldChg chg="modSp add mod modNotesTx">
        <pc:chgData name="Rader, Aidan D" userId="56c908b0-d2ec-4571-8545-db08f4f66ee4" providerId="ADAL" clId="{5CEB6FB3-BC79-48BF-A338-3105D7E5C016}" dt="2025-02-26T15:43:19.184" v="3596" actId="20577"/>
        <pc:sldMkLst>
          <pc:docMk/>
          <pc:sldMk cId="723860958" sldId="334"/>
        </pc:sldMkLst>
        <pc:graphicFrameChg chg="modGraphic">
          <ac:chgData name="Rader, Aidan D" userId="56c908b0-d2ec-4571-8545-db08f4f66ee4" providerId="ADAL" clId="{5CEB6FB3-BC79-48BF-A338-3105D7E5C016}" dt="2025-02-26T15:43:19.184" v="3596" actId="20577"/>
          <ac:graphicFrameMkLst>
            <pc:docMk/>
            <pc:sldMk cId="723860958" sldId="334"/>
            <ac:graphicFrameMk id="2" creationId="{98AC7637-8A70-2881-43D3-06A0292B5D0D}"/>
          </ac:graphicFrameMkLst>
        </pc:graphicFrameChg>
      </pc:sldChg>
      <pc:sldChg chg="add modNotesTx">
        <pc:chgData name="Rader, Aidan D" userId="56c908b0-d2ec-4571-8545-db08f4f66ee4" providerId="ADAL" clId="{5CEB6FB3-BC79-48BF-A338-3105D7E5C016}" dt="2025-02-21T19:15:52.112" v="264"/>
        <pc:sldMkLst>
          <pc:docMk/>
          <pc:sldMk cId="3727156420" sldId="335"/>
        </pc:sldMkLst>
      </pc:sldChg>
      <pc:sldChg chg="del">
        <pc:chgData name="Rader, Aidan D" userId="56c908b0-d2ec-4571-8545-db08f4f66ee4" providerId="ADAL" clId="{5CEB6FB3-BC79-48BF-A338-3105D7E5C016}" dt="2025-02-26T15:35:03.642" v="3594" actId="2696"/>
        <pc:sldMkLst>
          <pc:docMk/>
          <pc:sldMk cId="2347137753" sldId="336"/>
        </pc:sldMkLst>
      </pc:sldChg>
      <pc:sldChg chg="addSp delSp modSp add mod modNotesTx">
        <pc:chgData name="Rader, Aidan D" userId="56c908b0-d2ec-4571-8545-db08f4f66ee4" providerId="ADAL" clId="{5CEB6FB3-BC79-48BF-A338-3105D7E5C016}" dt="2025-02-26T20:26:17.385" v="4046" actId="1076"/>
        <pc:sldMkLst>
          <pc:docMk/>
          <pc:sldMk cId="1563127434" sldId="337"/>
        </pc:sldMkLst>
        <pc:spChg chg="mod">
          <ac:chgData name="Rader, Aidan D" userId="56c908b0-d2ec-4571-8545-db08f4f66ee4" providerId="ADAL" clId="{5CEB6FB3-BC79-48BF-A338-3105D7E5C016}" dt="2025-02-26T20:20:21.278" v="3977" actId="20577"/>
          <ac:spMkLst>
            <pc:docMk/>
            <pc:sldMk cId="1563127434" sldId="337"/>
            <ac:spMk id="88" creationId="{ACC31696-C74C-382E-6166-BD392815F0BD}"/>
          </ac:spMkLst>
        </pc:spChg>
        <pc:picChg chg="add mod">
          <ac:chgData name="Rader, Aidan D" userId="56c908b0-d2ec-4571-8545-db08f4f66ee4" providerId="ADAL" clId="{5CEB6FB3-BC79-48BF-A338-3105D7E5C016}" dt="2025-02-26T20:26:17.385" v="4046" actId="1076"/>
          <ac:picMkLst>
            <pc:docMk/>
            <pc:sldMk cId="1563127434" sldId="337"/>
            <ac:picMk id="7" creationId="{534393E1-E856-014E-5E3C-BD9EB6616780}"/>
          </ac:picMkLst>
        </pc:picChg>
      </pc:sldChg>
      <pc:sldChg chg="modSp del mod">
        <pc:chgData name="Rader, Aidan D" userId="56c908b0-d2ec-4571-8545-db08f4f66ee4" providerId="ADAL" clId="{5CEB6FB3-BC79-48BF-A338-3105D7E5C016}" dt="2025-02-26T12:11:22.316" v="1513" actId="2696"/>
        <pc:sldMkLst>
          <pc:docMk/>
          <pc:sldMk cId="3667840902" sldId="337"/>
        </pc:sldMkLst>
      </pc:sldChg>
      <pc:sldChg chg="addSp delSp modSp add mod modNotesTx">
        <pc:chgData name="Rader, Aidan D" userId="56c908b0-d2ec-4571-8545-db08f4f66ee4" providerId="ADAL" clId="{5CEB6FB3-BC79-48BF-A338-3105D7E5C016}" dt="2025-02-26T22:14:43.078" v="4064" actId="1076"/>
        <pc:sldMkLst>
          <pc:docMk/>
          <pc:sldMk cId="381445358" sldId="338"/>
        </pc:sldMkLst>
        <pc:spChg chg="mod">
          <ac:chgData name="Rader, Aidan D" userId="56c908b0-d2ec-4571-8545-db08f4f66ee4" providerId="ADAL" clId="{5CEB6FB3-BC79-48BF-A338-3105D7E5C016}" dt="2025-02-26T20:25:57.258" v="4045" actId="20577"/>
          <ac:spMkLst>
            <pc:docMk/>
            <pc:sldMk cId="381445358" sldId="338"/>
            <ac:spMk id="9" creationId="{EC471D1B-7F8F-8988-5DD7-5B91254E9A6E}"/>
          </ac:spMkLst>
        </pc:spChg>
        <pc:spChg chg="add mod">
          <ac:chgData name="Rader, Aidan D" userId="56c908b0-d2ec-4571-8545-db08f4f66ee4" providerId="ADAL" clId="{5CEB6FB3-BC79-48BF-A338-3105D7E5C016}" dt="2025-02-26T15:03:56.086" v="3592" actId="2085"/>
          <ac:spMkLst>
            <pc:docMk/>
            <pc:sldMk cId="381445358" sldId="338"/>
            <ac:spMk id="20" creationId="{E27E79D5-9E7C-C386-B809-DF1449930894}"/>
          </ac:spMkLst>
        </pc:spChg>
        <pc:spChg chg="add mod">
          <ac:chgData name="Rader, Aidan D" userId="56c908b0-d2ec-4571-8545-db08f4f66ee4" providerId="ADAL" clId="{5CEB6FB3-BC79-48BF-A338-3105D7E5C016}" dt="2025-02-26T15:03:56.086" v="3592" actId="2085"/>
          <ac:spMkLst>
            <pc:docMk/>
            <pc:sldMk cId="381445358" sldId="338"/>
            <ac:spMk id="21" creationId="{D95269E4-52BF-D216-4465-DA9BF91B7673}"/>
          </ac:spMkLst>
        </pc:spChg>
        <pc:grpChg chg="add mod">
          <ac:chgData name="Rader, Aidan D" userId="56c908b0-d2ec-4571-8545-db08f4f66ee4" providerId="ADAL" clId="{5CEB6FB3-BC79-48BF-A338-3105D7E5C016}" dt="2025-02-26T20:26:53.503" v="4051" actId="1076"/>
          <ac:grpSpMkLst>
            <pc:docMk/>
            <pc:sldMk cId="381445358" sldId="338"/>
            <ac:grpSpMk id="22" creationId="{19BC634B-94D5-E80E-CF32-B4230C294F25}"/>
          </ac:grpSpMkLst>
        </pc:grpChg>
        <pc:picChg chg="add mod">
          <ac:chgData name="Rader, Aidan D" userId="56c908b0-d2ec-4571-8545-db08f4f66ee4" providerId="ADAL" clId="{5CEB6FB3-BC79-48BF-A338-3105D7E5C016}" dt="2025-02-26T15:03:51.182" v="3591" actId="1582"/>
          <ac:picMkLst>
            <pc:docMk/>
            <pc:sldMk cId="381445358" sldId="338"/>
            <ac:picMk id="19" creationId="{C042D27D-F970-54A2-513C-58102220CB36}"/>
          </ac:picMkLst>
        </pc:picChg>
      </pc:sldChg>
    </pc:docChg>
  </pc:docChgLst>
  <pc:docChgLst>
    <pc:chgData name="Rader, Aidan D" userId="S::aidandrader@tamu.edu::56c908b0-d2ec-4571-8545-db08f4f66ee4" providerId="AD" clId="Web-{7079485D-9965-8AD0-1564-9A310F8B87C8}"/>
    <pc:docChg chg="addSld modSld modSection">
      <pc:chgData name="Rader, Aidan D" userId="S::aidandrader@tamu.edu::56c908b0-d2ec-4571-8545-db08f4f66ee4" providerId="AD" clId="Web-{7079485D-9965-8AD0-1564-9A310F8B87C8}" dt="2025-02-22T06:29:32.617" v="13"/>
      <pc:docMkLst>
        <pc:docMk/>
      </pc:docMkLst>
      <pc:sldChg chg="modNotes">
        <pc:chgData name="Rader, Aidan D" userId="S::aidandrader@tamu.edu::56c908b0-d2ec-4571-8545-db08f4f66ee4" providerId="AD" clId="Web-{7079485D-9965-8AD0-1564-9A310F8B87C8}" dt="2025-02-22T06:28:30.055" v="11"/>
        <pc:sldMkLst>
          <pc:docMk/>
          <pc:sldMk cId="3055576401" sldId="327"/>
        </pc:sldMkLst>
      </pc:sldChg>
      <pc:sldChg chg="delSp modSp add replId modNotes">
        <pc:chgData name="Rader, Aidan D" userId="S::aidandrader@tamu.edu::56c908b0-d2ec-4571-8545-db08f4f66ee4" providerId="AD" clId="Web-{7079485D-9965-8AD0-1564-9A310F8B87C8}" dt="2025-02-22T06:29:32.617" v="13"/>
        <pc:sldMkLst>
          <pc:docMk/>
          <pc:sldMk cId="2347137753" sldId="336"/>
        </pc:sldMkLst>
      </pc:sldChg>
    </pc:docChg>
  </pc:docChgLst>
</pc:chgInfo>
</file>

<file path=ppt/comments/modernComment_14C_31D77143.xml><?xml version="1.0" encoding="utf-8"?>
<p188:cmLst xmlns:a="http://schemas.openxmlformats.org/drawingml/2006/main" xmlns:r="http://schemas.openxmlformats.org/officeDocument/2006/relationships" xmlns:p188="http://schemas.microsoft.com/office/powerpoint/2018/8/main">
  <p188:cm id="{C825B93D-BE27-4F8E-9382-CEB715C6E86C}" authorId="{B92017F8-0DE9-7847-D7C6-01CE4AE42BA1}" status="resolved" created="2025-02-26T15:09:46.207" complete="100000">
    <ac:txMkLst xmlns:ac="http://schemas.microsoft.com/office/drawing/2013/main/command">
      <pc:docMk xmlns:pc="http://schemas.microsoft.com/office/powerpoint/2013/main/command"/>
      <pc:sldMk xmlns:pc="http://schemas.microsoft.com/office/powerpoint/2013/main/command" cId="836202819" sldId="332"/>
      <ac:graphicFrameMk id="83" creationId="{F658E94B-A2A6-4E6B-B239-50D34CEEE690}"/>
      <ac:tblMk/>
      <ac:tcMk rowId="10001" colId="20000"/>
      <ac:txMk cp="85">
        <ac:context len="228" hash="1042618782"/>
      </ac:txMk>
    </ac:txMkLst>
    <p188:pos x="3436188" y="2314754"/>
    <p188:replyLst>
      <p188:reply id="{3D4A0097-58D8-4EE2-9005-DA267F224821}" authorId="{F8FA6FB4-85E4-8053-D004-A958A8DB3722}" created="2025-02-26T15:46:52.358">
        <p188:txBody>
          <a:bodyPr/>
          <a:lstStyle/>
          <a:p>
            <a:r>
              <a:rPr lang="en-US"/>
              <a:t>I was misinterpreting the difference between integration and testing. I will resolve it.</a:t>
            </a:r>
          </a:p>
        </p188:txBody>
      </p188:reply>
    </p188:replyLst>
    <p188:txBody>
      <a:bodyPr/>
      <a:lstStyle/>
      <a:p>
        <a:r>
          <a:rPr lang="en-US"/>
          <a:t>i dont think we should be marking this as complete when it isnt</a:t>
        </a:r>
      </a:p>
    </p188:txBody>
  </p188:cm>
</p188:cmLst>
</file>

<file path=ppt/comments/modernComment_14E_2B253DDE.xml><?xml version="1.0" encoding="utf-8"?>
<p188:cmLst xmlns:a="http://schemas.openxmlformats.org/drawingml/2006/main" xmlns:r="http://schemas.openxmlformats.org/officeDocument/2006/relationships" xmlns:p188="http://schemas.microsoft.com/office/powerpoint/2018/8/main">
  <p188:cm id="{BE956814-57B9-4664-A095-48B0DD95F780}" authorId="{B92017F8-0DE9-7847-D7C6-01CE4AE42BA1}" status="resolved" created="2025-02-26T15:16:34.988" complete="100000">
    <ac:txMkLst xmlns:ac="http://schemas.microsoft.com/office/drawing/2013/main/command">
      <pc:docMk xmlns:pc="http://schemas.microsoft.com/office/powerpoint/2013/main/command"/>
      <pc:sldMk xmlns:pc="http://schemas.microsoft.com/office/powerpoint/2013/main/command" cId="723860958" sldId="334"/>
      <ac:graphicFrameMk id="2" creationId="{98AC7637-8A70-2881-43D3-06A0292B5D0D}"/>
      <ac:tblMk/>
      <ac:tcMk rowId="1847073504" colId="1321308039"/>
      <ac:txMk cp="0" len="9">
        <ac:context len="10" hash="3624235236"/>
      </ac:txMk>
    </ac:txMkLst>
    <p188:pos x="8885207" y="3579962"/>
    <p188:replyLst>
      <p188:reply id="{D560086C-E19B-46DA-85F1-01931C3EA020}" authorId="{F8FA6FB4-85E4-8053-D004-A958A8DB3722}" created="2025-02-26T15:44:31.130">
        <p188:txBody>
          <a:bodyPr/>
          <a:lstStyle/>
          <a:p>
            <a:r>
              <a:rPr lang="en-US"/>
              <a:t>I don’t know. I think it is leftover from the FSR when anything involving sensors was assumed to be yours.</a:t>
            </a:r>
          </a:p>
        </p188:txBody>
      </p188:reply>
    </p188:replyLst>
    <p188:txBody>
      <a:bodyPr/>
      <a:lstStyle/>
      <a:p>
        <a:r>
          <a:rPr lang="en-US"/>
          <a:t>why is this my task - i dont think i put this in here</a:t>
        </a:r>
      </a:p>
    </p188:txBody>
  </p188:cm>
</p188:cmLst>
</file>

<file path=ppt/comments/modernComment_152_16BC64EE.xml><?xml version="1.0" encoding="utf-8"?>
<p188:cmLst xmlns:a="http://schemas.openxmlformats.org/drawingml/2006/main" xmlns:r="http://schemas.openxmlformats.org/officeDocument/2006/relationships" xmlns:p188="http://schemas.microsoft.com/office/powerpoint/2018/8/main">
  <p188:cm id="{99F522B4-4BCB-47C4-B767-611D8C5BBA0F}" authorId="{B92017F8-0DE9-7847-D7C6-01CE4AE42BA1}" status="resolved" created="2025-02-26T15:23:17.252" complete="100000">
    <ac:deMkLst xmlns:ac="http://schemas.microsoft.com/office/drawing/2013/main/command">
      <pc:docMk xmlns:pc="http://schemas.microsoft.com/office/powerpoint/2013/main/command"/>
      <pc:sldMk xmlns:pc="http://schemas.microsoft.com/office/powerpoint/2013/main/command" cId="381445358" sldId="338"/>
      <ac:spMk id="9" creationId="{EC471D1B-7F8F-8988-5DD7-5B91254E9A6E}"/>
    </ac:deMkLst>
    <p188:replyLst>
      <p188:reply id="{72907859-9A2F-446D-BAD7-523B3E1D83EC}" authorId="{F8FA6FB4-85E4-8053-D004-A958A8DB3722}" created="2025-02-26T15:31:49.588">
        <p188:txBody>
          <a:bodyPr/>
          <a:lstStyle/>
          <a:p>
            <a:r>
              <a:rPr lang="en-US"/>
              <a:t>We do not, I was not finished with the slide yet.</a:t>
            </a:r>
          </a:p>
        </p188:txBody>
      </p188:reply>
    </p188:replyLst>
    <p188:txBody>
      <a:bodyPr/>
      <a:lstStyle/>
      <a:p>
        <a:r>
          <a:rPr lang="en-US"/>
          <a:t>if the first two bullets are on the first slide, why do we need them on this slide</a:t>
        </a:r>
      </a:p>
    </p188:txBody>
  </p188:cm>
  <p188:cm id="{BE5350B8-8C76-4EE5-9F8D-168F137DAE06}" authorId="{B92017F8-0DE9-7847-D7C6-01CE4AE42BA1}" status="resolved" created="2025-02-26T15:23:53.021" complete="100000">
    <ac:deMkLst xmlns:ac="http://schemas.microsoft.com/office/drawing/2013/main/command">
      <pc:docMk xmlns:pc="http://schemas.microsoft.com/office/powerpoint/2013/main/command"/>
      <pc:sldMk xmlns:pc="http://schemas.microsoft.com/office/powerpoint/2013/main/command" cId="381445358" sldId="338"/>
      <ac:spMk id="9" creationId="{EC471D1B-7F8F-8988-5DD7-5B91254E9A6E}"/>
    </ac:deMkLst>
    <p188:replyLst>
      <p188:reply id="{C348B470-B9D7-4FCB-BDA0-D9DE0EA96AF3}" authorId="{F8FA6FB4-85E4-8053-D004-A958A8DB3722}" created="2025-02-26T15:45:08.868">
        <p188:txBody>
          <a:bodyPr/>
          <a:lstStyle/>
          <a:p>
            <a:r>
              <a:rPr lang="en-US"/>
              <a:t>Ok</a:t>
            </a:r>
          </a:p>
        </p188:txBody>
      </p188:reply>
    </p188:replyLst>
    <p188:txBody>
      <a:bodyPr/>
      <a:lstStyle/>
      <a:p>
        <a:r>
          <a:rPr lang="en-US"/>
          <a:t>also, ryan said the sin wave is not good, so we cant put that in there. </a:t>
        </a:r>
      </a:p>
    </p188:txBody>
  </p188:cm>
</p188: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00.390"/>
    </inkml:context>
    <inkml:brush xml:id="br0">
      <inkml:brushProperty name="width" value="0.07938" units="cm"/>
      <inkml:brushProperty name="height" value="0.07938" units="cm"/>
      <inkml:brushProperty name="color" value="#E71224"/>
    </inkml:brush>
  </inkml:definitions>
  <inkml:trace contextRef="#ctx0" brushRef="#br0">1192 1332 24575,'1101'0'0,"-1098"0"0,-1 0 0,1 0 0,-1 0 0,1 0 0,-1 0 0,0-1 0,1 1 0,-1-1 0,1 1 0,-1-1 0,0 0 0,0 0 0,1 0 0,-1 0 0,0 0 0,0-1 0,0 1 0,0 0 0,0-1 0,0 0 0,-1 1 0,1-1 0,-1 0 0,1 0 0,-1 0 0,1 0 0,0-2 0,0-4 0,0 1 0,0-1 0,-1 1 0,0-1 0,-1 0 0,0 1 0,-1-13 0,1 18 0,0-33 0,-2-1 0,-1 0 0,-2 1 0,-16-58 0,13 62 0,-7-50 0,-5-16 0,14 65 0,1 0 0,1-1 0,2 1 0,1-1 0,4-41 0,-3-75 0,-2 133 0,-1 1 0,-1 0 0,-7-21 0,6 21 0,0 0 0,1-1 0,-2-18 0,6-43 0,2 64 0,-1 0 0,-1 0 0,0-1 0,-1 1 0,0 0 0,-1 0 0,0 0 0,-5-14 0,5 25 0,0 0 0,0 0 0,0 0 0,0 0 0,-1 0 0,1 0 0,0 1 0,-1-1 0,1 1 0,-1 0 0,0-1 0,1 1 0,-1 1 0,0-1 0,0 0 0,0 0 0,0 1 0,1 0 0,-1-1 0,0 1 0,0 0 0,0 1 0,0-1 0,0 0 0,-4 2 0,-12 1 0,0 0 0,-28 10 0,8-5 0,-1-1 0,1-2 0,-1-1 0,-1-3 0,-65-5 0,2 1 0,-31 14 0,-3 0 0,-1196-12 0,1332 1 0,-1 0 0,0 0 0,0 0 0,0 0 0,0 0 0,1 1 0,-1 0 0,0-1 0,0 1 0,1 0 0,-1 0 0,1 0 0,-5 3 0,6-3 0,1-1 0,0 1 0,-1-1 0,1 0 0,0 1 0,-1 0 0,1-1 0,0 1 0,0-1 0,-1 1 0,1-1 0,0 1 0,0-1 0,0 1 0,0 0 0,0-1 0,0 1 0,0-1 0,0 1 0,0 0 0,0-1 0,0 1 0,0-1 0,1 1 0,14 22 0,-10-18 0,0 0 0,-1 1 0,1 0 0,-1 0 0,0 0 0,-1 1 0,0 0 0,0-1 0,0 1 0,2 8 0,-2 2 0,0 0 0,1 33 0,-3-24 0,8 64 0,2 42 0,-12 516 0,1-646 0,-1 1 0,1-1 0,0 0 0,0 0 0,0 1 0,0-1 0,1 0 0,-1 0 0,1 0 0,-1 1 0,1-1 0,0 0 0,0 0 0,0 0 0,0 0 0,0 0 0,0 0 0,0-1 0,1 1 0,-1 0 0,1 0 0,-1-1 0,1 1 0,3 1 0,-1-2 0,0 1 0,0-2 0,1 1 0,-1 0 0,0-1 0,1 0 0,-1 0 0,0 0 0,1-1 0,-1 1 0,0-1 0,5-1 0,23-4 0,0 3 0,1 0 0,63 4 0,96 22 0,-56-5 0,173 26 0,-184-24 0,-68-11-8,-30-4-445,0-1 1,31-1 0,-39-3-6374</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9:13.703"/>
    </inkml:context>
    <inkml:brush xml:id="br0">
      <inkml:brushProperty name="width" value="0.07938" units="cm"/>
      <inkml:brushProperty name="height" value="0.07938" units="cm"/>
      <inkml:brushProperty name="color" value="#E71224"/>
    </inkml:brush>
  </inkml:definitions>
  <inkml:trace contextRef="#ctx0" brushRef="#br0">802 1356 24575,'1441'0'0,"-1439"0"0,1 0 0,-1 0 0,1 0 0,0 0 0,-1 0 0,1-1 0,-1 1 0,1-1 0,0 0 0,-1 0 0,0 0 0,1 0 0,-1 0 0,1 0 0,-1 0 0,0-1 0,0 1 0,0-1 0,0 0 0,0 0 0,2-2 0,-2 0 0,0 0 0,0 0 0,-1-1 0,0 1 0,1 0 0,-1-1 0,-1 1 0,1-1 0,-1 0 0,1 1 0,-2-8 0,-3-1114 0,4 1120 0,0 0 0,0 1 0,-1-1 0,0 0 0,0 0 0,0 0 0,-1 1 0,1-1 0,-1 1 0,-1-1 0,1 1 0,-5-7 0,5 10 0,0 0 0,0 0 0,0 0 0,0 0 0,0 0 0,-1 1 0,1-1 0,-1 1 0,1-1 0,-1 1 0,1 0 0,-1 0 0,1 0 0,-1 1 0,0-1 0,0 1 0,1-1 0,-1 1 0,0 0 0,0 0 0,0 0 0,1 0 0,-1 1 0,0-1 0,0 1 0,1-1 0,-5 3 0,-34 5 0,0-2 0,-1-2 0,0-1 0,0-2 0,-41-5 0,-18 2 0,-94 4 0,-212-5 0,318-7 0,49 5 0,-47-1 0,52 4 0,0-1 0,-56-13 0,57 8 0,-1 3 0,-60-4 0,-434 10 0,524-1 0,0 0 0,0 0 0,0 0 0,0 1 0,0-1 0,0 1 0,0 1 0,0-1 0,0 1 0,1-1 0,-1 1 0,0 1 0,1-1 0,0 0 0,-6 5 0,7-3 0,0-1 0,1 1 0,-1 0 0,1 0 0,0 0 0,0 0 0,0 0 0,0 0 0,1 1 0,0-1 0,0 0 0,0 1 0,0-1 0,1 1 0,0-1 0,0 1 0,0 4 0,1 6 0,1 0 0,0-1 0,5 19 0,6 41 0,-14-8 0,-15 114 0,11-121 0,6 102 0,-2 30 0,-10-121 0,7-44 0,-3 47 0,-1-24 0,5-39 0,1 1 0,0 0 0,1 0 0,0 0 0,1 20 0,0-29 0,1-1 0,-1 1 0,1 0 0,-1 0 0,1-1 0,0 1 0,-1 0 0,1-1 0,0 1 0,0-1 0,0 1 0,1-1 0,-1 1 0,0-1 0,0 0 0,1 0 0,-1 1 0,1-1 0,-1 0 0,1 0 0,-1 0 0,1-1 0,0 1 0,-1 0 0,1-1 0,0 1 0,0-1 0,-1 1 0,1-1 0,0 0 0,0 0 0,0 0 0,-1 0 0,1 0 0,0 0 0,0 0 0,0-1 0,-1 1 0,4-2 0,66-8 0,117-1 0,-151 13 0,55 10 0,-32-3 0,79 21 0,-107-21 0,0-1 0,1-2 0,0-1 0,37 0 0,-50-5-1365,-1 0-5461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02.847"/>
    </inkml:context>
    <inkml:brush xml:id="br0">
      <inkml:brushProperty name="width" value="0.07938" units="cm"/>
      <inkml:brushProperty name="height" value="0.07938" units="cm"/>
      <inkml:brushProperty name="color" value="#E71224"/>
    </inkml:brush>
  </inkml:definitions>
  <inkml:trace contextRef="#ctx0" brushRef="#br0">1 1 24575,'0'509'0,"0"-502"0,0-1 0,1 1 0,0-1 0,1 0 0,-1 0 0,1 0 0,0 0 0,1 0 0,-1 0 0,1 0 0,0 0 0,1-1 0,0 0 0,-1 0 0,1 0 0,1 0 0,-1 0 0,1-1 0,0 0 0,0 0 0,0 0 0,1-1 0,-1 1 0,1-1 0,10 4 0,2 0 0,0-1 0,0-1 0,0-1 0,1 0 0,-1-1 0,1-1 0,31 0 0,387-3-1365</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16.816"/>
    </inkml:context>
    <inkml:brush xml:id="br0">
      <inkml:brushProperty name="width" value="0.07938" units="cm"/>
      <inkml:brushProperty name="height" value="0.07938" units="cm"/>
      <inkml:brushProperty name="color" value="#E71224"/>
    </inkml:brush>
  </inkml:definitions>
  <inkml:trace contextRef="#ctx0" brushRef="#br0">592 44 24575,'-530'0'0,"527"-1"0,1 1 0,-1 0 0,1 0 0,-1 0 0,1 0 0,0 1 0,-1-1 0,1 1 0,-1-1 0,1 1 0,0 0 0,-1 0 0,1 0 0,0 0 0,0 0 0,0 1 0,0-1 0,0 1 0,0-1 0,0 1 0,0 0 0,1-1 0,-1 1 0,-1 3 0,1-1 0,2-1 0,-1 1 0,0-1 0,0 1 0,1 0 0,0-1 0,0 1 0,0 0 0,0-1 0,1 1 0,-1 0 0,1-1 0,0 1 0,0-1 0,0 1 0,3 3 0,4 18 0,-1 0 0,-1 1 0,-1-1 0,-2 1 0,0 0 0,-2 0 0,-1 32 0,-2 26 0,3 144 0,9-141 0,-4-41 0,-1 51 0,-7 5 0,4 134 0,-2-234 0,0-1 0,1 1 0,-1 0 0,0 0 0,1-1 0,-1 1 0,1 0 0,-1-1 0,1 1 0,0 0 0,0-1 0,0 1 0,0-1 0,0 1 0,0-1 0,0 1 0,0-1 0,1 0 0,-1 0 0,0 0 0,1 0 0,-1 0 0,1 0 0,-1 0 0,1 0 0,0 0 0,-1-1 0,1 1 0,0-1 0,0 1 0,-1-1 0,1 0 0,0 1 0,0-1 0,-1 0 0,1 0 0,0 0 0,0-1 0,1 1 0,12-2 0,-1-1 0,-1-1 0,1 0 0,16-7 0,9-2 0,0 8 0,0 2 0,0 1 0,62 5 0,-8 0 0,-73-2 0,-1 1 0,0 1 0,0 1 0,23 8 0,-23-7 0,1 0 0,0-1 0,36 3 0,26 4 0,5 0 0,-32-8 0,81 15 0,-84-9 0,97 3 0,-88-13 0,-25-1 0,0 2 0,0 2 0,69 11 0,-67-7 0,1-2 0,-1-1 0,1-2 0,45-4 0,8 0 0,-87 3 0,-1 0 0,0 0 0,1 0 0,-1 0 0,1-1 0,-1 0 0,0 0 0,0 0 0,1-1 0,-1 1 0,0-1 0,0 0 0,0 0 0,-1 0 0,1-1 0,0 0 0,3-3 0,-3 1 0,-1 1 0,0-1 0,0 0 0,0 0 0,-1-1 0,1 1 0,-1 0 0,0-1 0,-1 0 0,0 1 0,0-1 0,1-8 0,-2 12 0,0 1 0,0-1 0,0 1 0,0-1 0,0 1 0,1-1 0,-1 1 0,1-1 0,-1 1 0,1-1 0,-1 1 0,1-1 0,0 1 0,0 0 0,-1-1 0,1 1 0,0 0 0,0 0 0,0 0 0,1 0 0,-1 0 0,0 0 0,0 0 0,1 0 0,-1 0 0,0 0 0,1 1 0,-1-1 0,1 0 0,-1 1 0,1 0 0,-1-1 0,1 1 0,-1 0 0,1-1 0,-1 1 0,1 0 0,-1 0 0,1 1 0,0-1 0,-1 0 0,4 1 0,-2-1 0,0 1 0,-1-1 0,1 0 0,0 0 0,0-1 0,0 1 0,0-1 0,0 1 0,0-1 0,0 0 0,0 0 0,3-2 0,-5 2 0,1-1 0,0 1 0,-1-1 0,1 1 0,-1-1 0,0 0 0,1 0 0,-1 1 0,0-1 0,0 0 0,0 0 0,0 0 0,-1 0 0,1 0 0,0-1 0,-1 1 0,0 0 0,1 0 0,-1 0 0,0 0 0,0-1 0,0 1 0,-1-4 0,-13-59 0,5 30 0,3-38 0,6-131 0,3 79 0,-3-467 0,0 589 0,0 0 0,0 0 0,0 1 0,0-1 0,0 0 0,-1 0 0,0 1 0,1-1 0,-1 0 0,0 1 0,0-1 0,-1 1 0,1-1 0,0 1 0,-1-1 0,1 1 0,-1 0 0,0 0 0,-3-4 0,2 5 0,0-1 0,0 1 0,0 0 0,0-1 0,0 1 0,0 1 0,0-1 0,-1 0 0,1 1 0,0 0 0,0-1 0,0 1 0,-1 0 0,1 1 0,0-1 0,0 1 0,-4 0 0,-89 13 0,0-6 0,-1-3 0,-97-8 0,37 1 0,47 3 0,-119-3 0,166-8 0,44 6 0,0 1 0,-26-1 0,-80-7 115,-5 0-1595,112 11-5346</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35.167"/>
    </inkml:context>
    <inkml:brush xml:id="br0">
      <inkml:brushProperty name="width" value="0.07938" units="cm"/>
      <inkml:brushProperty name="height" value="0.07938" units="cm"/>
      <inkml:brushProperty name="color" value="#E71224"/>
    </inkml:brush>
  </inkml:definitions>
  <inkml:trace contextRef="#ctx0" brushRef="#br0">823 89 24575,'0'-1'0,"-1"-1"0,1 1 0,-1 0 0,0 0 0,1 0 0,-1 0 0,0 0 0,0 0 0,0 0 0,0 0 0,0 0 0,0 1 0,0-1 0,0 0 0,0 1 0,0-1 0,0 0 0,-1 1 0,1-1 0,0 1 0,0 0 0,0-1 0,-1 1 0,1 0 0,0 0 0,-1 0 0,-1 0 0,-43-3 0,41 3 0,-430-1 0,209 2 0,222-1 0,1 0 0,-1 0 0,0 0 0,0 0 0,0 1 0,0 0 0,0 0 0,1 0 0,-1 0 0,0 0 0,1 1 0,-1 0 0,1-1 0,-1 2 0,1-1 0,-6 4 0,8-3 0,-1-1 0,1 1 0,0-1 0,-1 1 0,1-1 0,0 1 0,0 0 0,1-1 0,-1 1 0,0 0 0,1 0 0,0 0 0,0-1 0,0 1 0,0 0 0,0 0 0,0 0 0,1 0 0,-1-1 0,1 1 0,0 0 0,0 0 0,2 3 0,20 46 0,-18-42 0,0 0 0,-1 0 0,0 1 0,0-1 0,-1 1 0,-1 0 0,0 0 0,2 17 0,5 101 0,1 18 0,-9-74 0,0-19 0,-2 0 0,-13 83 0,9-110 0,-4 16 0,2 1 0,-3 74 0,9-93 0,-8 46 0,-2 23 0,11-83 0,0-3 0,0-1 0,0 0 0,0 1 0,1-1 0,0 1 0,0-1 0,3 8 0,-3-13 0,0 0 0,1 0 0,-1 0 0,1 0 0,-1 0 0,1 0 0,-1-1 0,1 1 0,0 0 0,0-1 0,0 0 0,0 1 0,0-1 0,0 0 0,0 0 0,0 0 0,1 0 0,-1 0 0,0-1 0,1 1 0,-1-1 0,0 1 0,1-1 0,-1 0 0,5 0 0,0 0 0,0-1 0,0 0 0,0 0 0,0-1 0,0 1 0,0-2 0,0 1 0,-1-1 0,12-6 0,-10 5 0,0 0 0,0 1 0,0 0 0,0 0 0,0 1 0,16-3 0,213 4 0,-115 3 0,-83 0 0,45 7 0,-46-4 0,48 1 0,-45-5 0,0 2 0,0 1 0,0 3 0,44 12 0,-53-14 0,0 0 0,0-3 0,0 0 0,52-6 0,-4 2 0,614 2 0,-691 0 0,0 0 0,-1 0 0,1 0 0,0 0 0,-1 0 0,1-1 0,-1 1 0,1-1 0,-1 0 0,1 0 0,-1 0 0,1 0 0,-1 0 0,0 0 0,1 0 0,-1-1 0,0 1 0,0-1 0,0 0 0,0 0 0,2-2 0,-2 0 0,0 0 0,0-1 0,-1 1 0,0 0 0,1-1 0,-1 1 0,-1-1 0,1 1 0,-1-1 0,1 0 0,-2-6 0,0-51 0,-1 29 0,2-1 0,1 1 0,1 0 0,2-1 0,15-59 0,-9 54 0,-2-1 0,-1 0 0,2-79 0,-5 60 0,16-92 0,-1 22 0,-10 79 0,-2 0 0,0-56 0,-5 59 0,-1 30 0,0 0 0,-1 1 0,-1-1 0,-1 1 0,-4-23 0,5 36 0,0 0 0,-1 1 0,1-1 0,-1 0 0,0 1 0,1-1 0,-1 1 0,0 0 0,0-1 0,-1 1 0,1 0 0,0 0 0,-1 1 0,0-1 0,1 0 0,-1 1 0,0 0 0,1-1 0,-1 1 0,0 0 0,0 0 0,0 1 0,0-1 0,-6 0 0,-9 0 0,0 0 0,1 1 0,-24 3 0,8-1 0,-81 0 0,1-5 0,-141-22 0,2-7 0,207 27 0,0 3 0,-82 5 0,116-1 0,-1 1 0,1 0 0,0 0 0,0 1 0,1 1 0,-15 7 0,16-7 0,-1 0 0,0-1 0,0 0 0,-1 0 0,1-1 0,-1 0 0,-16 1 0,-79-4-1365,88 0-5461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36.631"/>
    </inkml:context>
    <inkml:brush xml:id="br0">
      <inkml:brushProperty name="width" value="0.07938" units="cm"/>
      <inkml:brushProperty name="height" value="0.07938" units="cm"/>
      <inkml:brushProperty name="color" value="#E71224"/>
    </inkml:brush>
  </inkml:definitions>
  <inkml:trace contextRef="#ctx0" brushRef="#br0">0 360 24056,'21'-360'0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43.246"/>
    </inkml:context>
    <inkml:brush xml:id="br0">
      <inkml:brushProperty name="width" value="0.07938" units="cm"/>
      <inkml:brushProperty name="height" value="0.07938" units="cm"/>
      <inkml:brushProperty name="color" value="#E71224"/>
    </inkml:brush>
  </inkml:definitions>
  <inkml:trace contextRef="#ctx0" brushRef="#br0">3051 718 24575,'-1'-8'0,"0"0"0,0 0 0,-1 0 0,0 0 0,0 1 0,-1-1 0,1 1 0,-2 0 0,1-1 0,-7-8 0,7 12 0,1-1 0,-1 1 0,0 0 0,0 1 0,-1-1 0,1 1 0,-1-1 0,0 1 0,0 0 0,0 0 0,0 1 0,0-1 0,-1 1 0,1 0 0,-1 0 0,1 0 0,-8-1 0,-46-1 0,-94 6 0,43 1 0,-1224-3 0,1313-1 0,0-1 0,-26-6 0,-35-3 0,-330 10 0,197 2 0,182 1 0,-47 7 0,47-4 0,-49 2 0,51-7 0,-47-3 0,71 2 0,1 0 0,-1-1 0,1 0 0,0 1 0,0-2 0,0 1 0,0 0 0,0-1 0,0 0 0,1 0 0,-1-1 0,-3-3 0,-30-25 0,34 30 0,-1-1 0,1 0 0,0 0 0,0-1 0,0 1 0,0-1 0,1 0 0,-1 0 0,1 0 0,0-1 0,0 1 0,1-1 0,-1 1 0,1-1 0,0 0 0,0 0 0,1 0 0,-1 0 0,1 0 0,0 0 0,0-9 0,1-231 102,2 108-1569,-2 118-5359</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56.282"/>
    </inkml:context>
    <inkml:brush xml:id="br0">
      <inkml:brushProperty name="width" value="0.07938" units="cm"/>
      <inkml:brushProperty name="height" value="0.07938" units="cm"/>
      <inkml:brushProperty name="color" value="#E71224"/>
    </inkml:brush>
  </inkml:definitions>
  <inkml:trace contextRef="#ctx0" brushRef="#br0">3 1121 24575,'-2'-110'0,"4"-118"0,1 206 0,1 0 0,10-33 0,-8 36 0,-1 0 0,-1 0 0,-1 0 0,1-20 0,-4 32 0,0 1 0,1-1 0,0 0 0,0 1 0,0-1 0,1 1 0,-1-1 0,5-7 0,-5 13 0,0-1 0,0 1 0,0-1 0,0 1 0,0 0 0,0-1 0,1 1 0,-1 0 0,1 0 0,-1 0 0,1 0 0,-1 0 0,1 1 0,-1-1 0,1 0 0,0 1 0,-1-1 0,1 1 0,0 0 0,-1-1 0,1 1 0,0 0 0,0 0 0,-1 0 0,1 0 0,0 0 0,0 1 0,-1-1 0,1 0 0,0 1 0,0-1 0,-1 1 0,1 0 0,-1 0 0,1-1 0,2 3 0,35 16 0,-27-13 0,0 0 0,0 0 0,0-1 0,1-1 0,0 0 0,0-1 0,0 0 0,0-1 0,16 1 0,1074-5 0,-1078 4 0,45 7 0,25 2 0,1344-12 0,-1436 1 0,-1 1 0,1-1 0,-1 0 0,1-1 0,-1 1 0,1 0 0,0-1 0,-1 1 0,0-1 0,1 0 0,-1 0 0,1 0 0,-1 0 0,0 0 0,0-1 0,1 1 0,-1-1 0,0 1 0,0-1 0,-1 0 0,1 0 0,0 0 0,-1 0 0,3-2 0,-3 0 0,0 0 0,0 1 0,0-1 0,0 0 0,-1 0 0,1 0 0,-1 0 0,0 0 0,0 0 0,0 0 0,-1 0 0,0 0 0,1 0 0,-1 1 0,-3-7 0,-7-25 0,2 9 0,-10-50 0,16 51 0,-4-16 0,-3-84 0,10 120-48,0-9-99,0 1 1,0-1 0,1 1-1,1-1 1,0 1 0,1 0 0,0 0-1,10-22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9:06.144"/>
    </inkml:context>
    <inkml:brush xml:id="br0">
      <inkml:brushProperty name="width" value="0.07938" units="cm"/>
      <inkml:brushProperty name="height" value="0.07938" units="cm"/>
      <inkml:brushProperty name="color" value="#E71224"/>
    </inkml:brush>
  </inkml:definitions>
  <inkml:trace contextRef="#ctx0" brushRef="#br0">1145 1338 24575,'659'0'0,"-634"-2"0,0-1 0,-1-1 0,0-1 0,0-2 0,0 0 0,38-18 0,-39 15 0,0 1 0,1 1 0,0 1 0,0 1 0,1 1 0,45-4 0,-67 10 0,-1-1 0,1 0 0,0 0 0,0 0 0,-1 0 0,1-1 0,0 1 0,-1-1 0,1 0 0,0 0 0,-1 1 0,1-2 0,-1 1 0,1 0 0,-1 0 0,0-1 0,4-3 0,-4 3 0,-1 0 0,0-1 0,0 1 0,0-1 0,0 1 0,-1 0 0,1-1 0,-1 1 0,1-1 0,-1 0 0,0 1 0,0-1 0,0 1 0,-1-1 0,1 1 0,0-1 0,-1 1 0,0-1 0,-1-2 0,-5-41 0,1 0 0,2-1 0,2 1 0,6-61 0,-1 0 0,-3-591 0,0 696 0,0-1 0,0 1 0,0-1 0,0 0 0,0 1 0,-1-1 0,1 1 0,-1-1 0,1 1 0,-1-1 0,0 1 0,0 0 0,0-1 0,-1 1 0,1 0 0,-1 0 0,1-1 0,-1 1 0,1 1 0,-1-1 0,-3-2 0,1 1 0,0 2 0,-1-1 0,1 0 0,0 1 0,-1 0 0,1 0 0,-1 0 0,1 0 0,-1 1 0,0 0 0,-6 0 0,-395 5 0,390-4 0,1 0 0,-1 2 0,0 0 0,-27 10 0,27-8 0,0 0 0,0-2 0,-1 1 0,-23 0 0,-32-3 0,14-1 0,-92 11 0,62-2 0,0-4 0,-98-8 0,44 1 0,111 2 0,3 1 0,-1-2 0,1 0 0,-55-11 0,56 7 0,-1 1 0,-1 1 0,-51 2 0,56 3 0,1-2 0,0-1 0,0-1 0,0-1 0,0-1 0,-38-11 0,49 11 0,0 0 0,0 1 0,0 0 0,-1 1 0,1 0 0,-1 1 0,0 1 0,1 0 0,-1 1 0,0 0 0,-23 5 0,34-5 0,0 1 0,0-1 0,0 1 0,0-1 0,0 1 0,1 0 0,-1-1 0,0 1 0,1 0 0,-1 0 0,1 0 0,0 1 0,0-1 0,0 0 0,0 0 0,0 1 0,0-1 0,0 0 0,1 1 0,-1-1 0,1 1 0,0 4 0,1 64 0,1-49 0,2 590 0,-6-333 0,1-261 0,-1 1 0,-6 28 0,3-28 0,2 1 0,-1 25 0,4-35 0,0-2 0,-1-1 0,1 1 0,1 0 0,0-1 0,0 1 0,4 13 0,-4-18 0,0-1 0,1 0 0,-1 0 0,0 0 0,1 0 0,0-1 0,-1 1 0,1 0 0,0 0 0,0-1 0,0 0 0,0 1 0,0-1 0,0 0 0,0 0 0,0 0 0,1 0 0,-1 0 0,0 0 0,1-1 0,-1 1 0,1-1 0,-1 0 0,0 0 0,5 0 0,20 0 0,0-1 0,0-1 0,28-7 0,-24 4 0,61-3 0,33 6 0,129 5 0,-143 18 0,-84-15 0,1 0 0,0-2 0,32 1 0,29 6 128,-8-1-1621,-63-9-5333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02-26T14:58:06.008"/>
    </inkml:context>
    <inkml:brush xml:id="br0">
      <inkml:brushProperty name="width" value="0.07938" units="cm"/>
      <inkml:brushProperty name="height" value="0.07938" units="cm"/>
      <inkml:brushProperty name="color" value="#E71224"/>
    </inkml:brush>
  </inkml:definitions>
  <inkml:trace contextRef="#ctx0" brushRef="#br0">0 24 24575,'531'0'0,"-506"-2"0,46-7 0,24-2 0,-73 10 0,-14 1 0,1-1 0,-1 1 0,1 1 0,-1 0 0,1 0 0,11 3 0,-17-3 0,-1 0 0,0 0 0,0 0 0,0 1 0,0-1 0,0 1 0,0-1 0,0 1 0,0-1 0,-1 1 0,1 0 0,-1 0 0,1 0 0,-1 0 0,0 0 0,1 0 0,-1 1 0,0-1 0,-1 0 0,1 1 0,0-1 0,-1 0 0,1 1 0,-1-1 0,0 1 0,0-1 0,0 3 0,0 16 0,-1-1 0,-1 0 0,-8 34 0,6-31 0,0 1 0,-1 30 0,8 19 0,-1-49 0,-1 0 0,-1 0 0,-1 0 0,-7 36 0,-4-31-1365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18C991-F86D-4354-831F-75753FF02021}" type="datetimeFigureOut">
              <a:rPr lang="en-US" smtClean="0"/>
              <a:t>3/19/2025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BF0103-B3C6-432F-8770-4E36A8160A52}" type="slidenum">
              <a:rPr lang="en-US" smtClean="0"/>
              <a:t>‹#›</a:t>
            </a:fld>
            <a:endParaRPr lang="en-US"/>
          </a:p>
        </p:txBody>
      </p:sp>
    </p:spTree>
    <p:extLst>
      <p:ext uri="{BB962C8B-B14F-4D97-AF65-F5344CB8AC3E}">
        <p14:creationId xmlns:p14="http://schemas.microsoft.com/office/powerpoint/2010/main" val="8355834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Mackenzie</a:t>
            </a:r>
          </a:p>
          <a:p>
            <a:pPr marL="0" lvl="0" indent="0" algn="l" rtl="0">
              <a:lnSpc>
                <a:spcPct val="100000"/>
              </a:lnSpc>
              <a:spcBef>
                <a:spcPts val="0"/>
              </a:spcBef>
              <a:spcAft>
                <a:spcPts val="0"/>
              </a:spcAft>
              <a:buSzPts val="1100"/>
              <a:buNone/>
            </a:pPr>
            <a:endParaRPr lang="en-US"/>
          </a:p>
          <a:p>
            <a:pPr marL="0" lvl="0" indent="0" algn="l" rtl="0">
              <a:lnSpc>
                <a:spcPct val="100000"/>
              </a:lnSpc>
              <a:spcBef>
                <a:spcPts val="0"/>
              </a:spcBef>
              <a:spcAft>
                <a:spcPts val="0"/>
              </a:spcAft>
              <a:buSzPts val="1100"/>
              <a:buNone/>
            </a:pPr>
            <a:r>
              <a:rPr lang="en-US"/>
              <a:t>Guidance on preparing status update 3:</a:t>
            </a:r>
          </a:p>
          <a:p>
            <a:pPr marL="0" indent="0">
              <a:buFont typeface="Arial" panose="020B0604020202020204" pitchFamily="34" charset="0"/>
              <a:buNone/>
            </a:pPr>
            <a:r>
              <a:rPr lang="en-US"/>
              <a:t>-Theme of this presentation is </a:t>
            </a:r>
            <a:r>
              <a:rPr lang="en-US" b="1"/>
              <a:t>Functional System Testing</a:t>
            </a:r>
            <a:r>
              <a:rPr lang="en-US"/>
              <a:t>, which shows that what you have integrated works!. In industry this would correspond to a System Test Plan Document</a:t>
            </a:r>
          </a:p>
          <a:p>
            <a:pPr marL="0" indent="0">
              <a:buFont typeface="Arial" panose="020B0604020202020204" pitchFamily="34" charset="0"/>
              <a:buNone/>
            </a:pPr>
            <a:r>
              <a:rPr lang="en-US"/>
              <a:t>-This update should cover what was accomplished in weeks 5 &amp; 6 and what is planned for weeks 7 and 8 </a:t>
            </a:r>
            <a:r>
              <a:rPr lang="en-US" b="1"/>
              <a:t>(This period is Integration + System Test)</a:t>
            </a:r>
          </a:p>
          <a:p>
            <a:pPr marL="0" indent="0">
              <a:buFont typeface="Arial" panose="020B0604020202020204" pitchFamily="34" charset="0"/>
              <a:buNone/>
            </a:pPr>
            <a:r>
              <a:rPr lang="en-US"/>
              <a:t>-Subsystem issues identified as a problem in status update 2 should be resolved by now. You can briefly present their resolution in update 3 – not too much detail</a:t>
            </a:r>
          </a:p>
          <a:p>
            <a:pPr marL="0" indent="0">
              <a:buFont typeface="Arial" panose="020B0604020202020204" pitchFamily="34" charset="0"/>
              <a:buNone/>
            </a:pPr>
            <a:r>
              <a:rPr lang="en-US"/>
              <a:t>-Functional system tests should be developed (before next update)  and conducted (may take additional weeks) to test what you have integrated.  Subsystem (aka Unit) testing should be done already, mostly in 403!</a:t>
            </a:r>
          </a:p>
          <a:p>
            <a:pPr marL="0" indent="0">
              <a:buFont typeface="Arial" panose="020B0604020202020204" pitchFamily="34" charset="0"/>
              <a:buNone/>
            </a:pPr>
            <a:r>
              <a:rPr lang="en-US"/>
              <a:t>-A functional test plan includes a number of tests each with: what is being tested, what equipment is being used to test, test configuration / hookup, test procedures, test inputs/data, and results (date, time, person(s) who did test, quantitative results (csv, waveforms, tables, …). </a:t>
            </a:r>
            <a:r>
              <a:rPr lang="en-US" b="1"/>
              <a:t>The status update should focus on Functional System Test purposes/dates/results.</a:t>
            </a:r>
          </a:p>
          <a:p>
            <a:pPr marL="0" indent="0">
              <a:buFont typeface="Arial" panose="020B0604020202020204" pitchFamily="34" charset="0"/>
              <a:buNone/>
            </a:pPr>
            <a:r>
              <a:rPr lang="en-US"/>
              <a:t>-We will cover Exception Testing, which includes test-to-fail/error handling and Requirements Validation Testing (range testing to satisfy requirements from FSR) in Status Update 4.</a:t>
            </a:r>
          </a:p>
          <a:p>
            <a:pPr marL="0" lvl="0" indent="0" algn="l" rtl="0">
              <a:lnSpc>
                <a:spcPct val="100000"/>
              </a:lnSpc>
              <a:spcBef>
                <a:spcPts val="0"/>
              </a:spcBef>
              <a:spcAft>
                <a:spcPts val="0"/>
              </a:spcAft>
              <a:buSzPts val="1100"/>
              <a:buNone/>
            </a:pPr>
            <a:endParaRPr/>
          </a:p>
        </p:txBody>
      </p:sp>
      <p:sp>
        <p:nvSpPr>
          <p:cNvPr id="52" name="Google Shape;5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81731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EC9DC7FC-C47E-AA63-FF0A-CE67D0B39FAE}"/>
            </a:ext>
          </a:extLst>
        </p:cNvPr>
        <p:cNvGrpSpPr/>
        <p:nvPr/>
      </p:nvGrpSpPr>
      <p:grpSpPr>
        <a:xfrm>
          <a:off x="0" y="0"/>
          <a:ext cx="0" cy="0"/>
          <a:chOff x="0" y="0"/>
          <a:chExt cx="0" cy="0"/>
        </a:xfrm>
      </p:grpSpPr>
      <p:sp>
        <p:nvSpPr>
          <p:cNvPr id="85" name="Google Shape;85;gcce58aab64_3_0:notes">
            <a:extLst>
              <a:ext uri="{FF2B5EF4-FFF2-40B4-BE49-F238E27FC236}">
                <a16:creationId xmlns:a16="http://schemas.microsoft.com/office/drawing/2014/main" id="{CC80914F-0D20-8A96-1D20-E38C24C3219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a:extLst>
              <a:ext uri="{FF2B5EF4-FFF2-40B4-BE49-F238E27FC236}">
                <a16:creationId xmlns:a16="http://schemas.microsoft.com/office/drawing/2014/main" id="{64F073D2-5B89-2152-39C4-A94271BEC70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94605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84DBF481-0B3F-0286-29EB-4D994161FB29}"/>
            </a:ext>
          </a:extLst>
        </p:cNvPr>
        <p:cNvGrpSpPr/>
        <p:nvPr/>
      </p:nvGrpSpPr>
      <p:grpSpPr>
        <a:xfrm>
          <a:off x="0" y="0"/>
          <a:ext cx="0" cy="0"/>
          <a:chOff x="0" y="0"/>
          <a:chExt cx="0" cy="0"/>
        </a:xfrm>
      </p:grpSpPr>
      <p:sp>
        <p:nvSpPr>
          <p:cNvPr id="85" name="Google Shape;85;gcce58aab64_3_0:notes">
            <a:extLst>
              <a:ext uri="{FF2B5EF4-FFF2-40B4-BE49-F238E27FC236}">
                <a16:creationId xmlns:a16="http://schemas.microsoft.com/office/drawing/2014/main" id="{6EF2EEA8-09EF-69E5-D70F-8B93AF646FEA}"/>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a:extLst>
              <a:ext uri="{FF2B5EF4-FFF2-40B4-BE49-F238E27FC236}">
                <a16:creationId xmlns:a16="http://schemas.microsoft.com/office/drawing/2014/main" id="{146CE92A-EAB6-147F-E314-CD452282ABC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8632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DFC1D45B-A35A-C04B-764C-D28A7EF58218}"/>
            </a:ext>
          </a:extLst>
        </p:cNvPr>
        <p:cNvGrpSpPr/>
        <p:nvPr/>
      </p:nvGrpSpPr>
      <p:grpSpPr>
        <a:xfrm>
          <a:off x="0" y="0"/>
          <a:ext cx="0" cy="0"/>
          <a:chOff x="0" y="0"/>
          <a:chExt cx="0" cy="0"/>
        </a:xfrm>
      </p:grpSpPr>
      <p:sp>
        <p:nvSpPr>
          <p:cNvPr id="85" name="Google Shape;85;gcce58aab64_3_0:notes">
            <a:extLst>
              <a:ext uri="{FF2B5EF4-FFF2-40B4-BE49-F238E27FC236}">
                <a16:creationId xmlns:a16="http://schemas.microsoft.com/office/drawing/2014/main" id="{F1A327B5-EFB2-49DC-3EC3-F9618E7D105C}"/>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a:extLst>
              <a:ext uri="{FF2B5EF4-FFF2-40B4-BE49-F238E27FC236}">
                <a16:creationId xmlns:a16="http://schemas.microsoft.com/office/drawing/2014/main" id="{B1D3296A-8075-A0D1-0E33-722C73CA3BE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9387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215881BE-C93E-EF2D-DEC8-24AEFFFB6362}"/>
            </a:ext>
          </a:extLst>
        </p:cNvPr>
        <p:cNvGrpSpPr/>
        <p:nvPr/>
      </p:nvGrpSpPr>
      <p:grpSpPr>
        <a:xfrm>
          <a:off x="0" y="0"/>
          <a:ext cx="0" cy="0"/>
          <a:chOff x="0" y="0"/>
          <a:chExt cx="0" cy="0"/>
        </a:xfrm>
      </p:grpSpPr>
      <p:sp>
        <p:nvSpPr>
          <p:cNvPr id="85" name="Google Shape;85;gcce58aab64_3_0:notes">
            <a:extLst>
              <a:ext uri="{FF2B5EF4-FFF2-40B4-BE49-F238E27FC236}">
                <a16:creationId xmlns:a16="http://schemas.microsoft.com/office/drawing/2014/main" id="{EEBE784A-1ADF-34F5-FFA9-588A5190E25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a:extLst>
              <a:ext uri="{FF2B5EF4-FFF2-40B4-BE49-F238E27FC236}">
                <a16:creationId xmlns:a16="http://schemas.microsoft.com/office/drawing/2014/main" id="{5574C806-0B18-DE5E-A29E-A1951D0B172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Aidan</a:t>
            </a:r>
            <a:endParaRPr/>
          </a:p>
        </p:txBody>
      </p:sp>
    </p:spTree>
    <p:extLst>
      <p:ext uri="{BB962C8B-B14F-4D97-AF65-F5344CB8AC3E}">
        <p14:creationId xmlns:p14="http://schemas.microsoft.com/office/powerpoint/2010/main" val="20868403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2A11283D-934C-002C-40A9-A26079F9F4D8}"/>
            </a:ext>
          </a:extLst>
        </p:cNvPr>
        <p:cNvGrpSpPr/>
        <p:nvPr/>
      </p:nvGrpSpPr>
      <p:grpSpPr>
        <a:xfrm>
          <a:off x="0" y="0"/>
          <a:ext cx="0" cy="0"/>
          <a:chOff x="0" y="0"/>
          <a:chExt cx="0" cy="0"/>
        </a:xfrm>
      </p:grpSpPr>
      <p:sp>
        <p:nvSpPr>
          <p:cNvPr id="85" name="Google Shape;85;gcce58aab64_3_0:notes">
            <a:extLst>
              <a:ext uri="{FF2B5EF4-FFF2-40B4-BE49-F238E27FC236}">
                <a16:creationId xmlns:a16="http://schemas.microsoft.com/office/drawing/2014/main" id="{5FDCCDF6-EEBE-CBD9-4E0E-1A77A60947A4}"/>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cce58aab64_3_0:notes">
            <a:extLst>
              <a:ext uri="{FF2B5EF4-FFF2-40B4-BE49-F238E27FC236}">
                <a16:creationId xmlns:a16="http://schemas.microsoft.com/office/drawing/2014/main" id="{C994B9DC-E1C4-880A-17A9-D02BF0BF1FE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0411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c7d564a01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7d564a01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Aidan</a:t>
            </a:r>
          </a:p>
          <a:p>
            <a:pPr marL="0" lvl="0" indent="0" algn="l" rtl="0">
              <a:spcBef>
                <a:spcPts val="0"/>
              </a:spcBef>
              <a:spcAft>
                <a:spcPts val="0"/>
              </a:spcAft>
              <a:buNone/>
            </a:pPr>
            <a:r>
              <a:rPr lang="en-US"/>
              <a:t>30 seconds</a:t>
            </a:r>
          </a:p>
          <a:p>
            <a:pPr marL="0" lvl="0" indent="0" algn="l" rtl="0">
              <a:spcBef>
                <a:spcPts val="0"/>
              </a:spcBef>
              <a:spcAft>
                <a:spcPts val="0"/>
              </a:spcAft>
              <a:buNone/>
            </a:pPr>
            <a:endParaRPr lang="en-US"/>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Execution plan:</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-Your team planned milestones for completion of any remaining integration of specific subsystems, functional test, and validation plans should be presented.</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-Milestones should have owners … functional system testing, and full system integration can be group owned</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-Gantt chart.</a:t>
            </a:r>
          </a:p>
          <a:p>
            <a:pPr marL="0" lvl="0" indent="0" algn="l" rtl="0">
              <a:spcBef>
                <a:spcPts val="0"/>
              </a:spcBef>
              <a:spcAft>
                <a:spcPts val="0"/>
              </a:spcAft>
              <a:buNone/>
            </a:pPr>
            <a:endParaRPr/>
          </a:p>
        </p:txBody>
      </p:sp>
    </p:spTree>
    <p:extLst>
      <p:ext uri="{BB962C8B-B14F-4D97-AF65-F5344CB8AC3E}">
        <p14:creationId xmlns:p14="http://schemas.microsoft.com/office/powerpoint/2010/main" val="20403283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a:extLst>
            <a:ext uri="{FF2B5EF4-FFF2-40B4-BE49-F238E27FC236}">
              <a16:creationId xmlns:a16="http://schemas.microsoft.com/office/drawing/2014/main" id="{2BFFF591-7CB6-34ED-FC9C-570121A7002D}"/>
            </a:ext>
          </a:extLst>
        </p:cNvPr>
        <p:cNvGrpSpPr/>
        <p:nvPr/>
      </p:nvGrpSpPr>
      <p:grpSpPr>
        <a:xfrm>
          <a:off x="0" y="0"/>
          <a:ext cx="0" cy="0"/>
          <a:chOff x="0" y="0"/>
          <a:chExt cx="0" cy="0"/>
        </a:xfrm>
      </p:grpSpPr>
      <p:sp>
        <p:nvSpPr>
          <p:cNvPr id="72" name="Google Shape;72;gc7d564a012_0_0:notes">
            <a:extLst>
              <a:ext uri="{FF2B5EF4-FFF2-40B4-BE49-F238E27FC236}">
                <a16:creationId xmlns:a16="http://schemas.microsoft.com/office/drawing/2014/main" id="{5F6C11AC-4507-858F-2BA6-DC33D4C5F140}"/>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7d564a012_0_0:notes">
            <a:extLst>
              <a:ext uri="{FF2B5EF4-FFF2-40B4-BE49-F238E27FC236}">
                <a16:creationId xmlns:a16="http://schemas.microsoft.com/office/drawing/2014/main" id="{850E65B3-90E6-453B-4F59-0F216E1C32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Aidan</a:t>
            </a:r>
          </a:p>
          <a:p>
            <a:pPr marL="0" lvl="0" indent="0" algn="l" rtl="0">
              <a:spcBef>
                <a:spcPts val="0"/>
              </a:spcBef>
              <a:spcAft>
                <a:spcPts val="0"/>
              </a:spcAft>
              <a:buNone/>
            </a:pPr>
            <a:r>
              <a:rPr lang="en-US"/>
              <a:t>15 seconds</a:t>
            </a:r>
          </a:p>
          <a:p>
            <a:pPr marL="0" lvl="0" indent="0" algn="l" rtl="0">
              <a:spcBef>
                <a:spcPts val="0"/>
              </a:spcBef>
              <a:spcAft>
                <a:spcPts val="0"/>
              </a:spcAft>
              <a:buNone/>
            </a:pPr>
            <a:endParaRPr lang="en-US"/>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Execution plan:</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-Your team planned milestones for completion of any remaining integration of specific subsystems, functional test, and validation plans should be presented.</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-Milestones should have owners … functional system testing, and full system integration can be group owned</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-Gantt chart.</a:t>
            </a:r>
          </a:p>
          <a:p>
            <a:pPr marL="0" lvl="0" indent="0" algn="l" rtl="0">
              <a:spcBef>
                <a:spcPts val="0"/>
              </a:spcBef>
              <a:spcAft>
                <a:spcPts val="0"/>
              </a:spcAft>
              <a:buNone/>
            </a:pPr>
            <a:endParaRPr/>
          </a:p>
        </p:txBody>
      </p:sp>
    </p:spTree>
    <p:extLst>
      <p:ext uri="{BB962C8B-B14F-4D97-AF65-F5344CB8AC3E}">
        <p14:creationId xmlns:p14="http://schemas.microsoft.com/office/powerpoint/2010/main" val="20837917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a:extLst>
            <a:ext uri="{FF2B5EF4-FFF2-40B4-BE49-F238E27FC236}">
              <a16:creationId xmlns:a16="http://schemas.microsoft.com/office/drawing/2014/main" id="{8B8ABC12-9DB0-E99A-1418-1E7C96D7DBF6}"/>
            </a:ext>
          </a:extLst>
        </p:cNvPr>
        <p:cNvGrpSpPr/>
        <p:nvPr/>
      </p:nvGrpSpPr>
      <p:grpSpPr>
        <a:xfrm>
          <a:off x="0" y="0"/>
          <a:ext cx="0" cy="0"/>
          <a:chOff x="0" y="0"/>
          <a:chExt cx="0" cy="0"/>
        </a:xfrm>
      </p:grpSpPr>
      <p:sp>
        <p:nvSpPr>
          <p:cNvPr id="72" name="Google Shape;72;gc7d564a012_0_0:notes">
            <a:extLst>
              <a:ext uri="{FF2B5EF4-FFF2-40B4-BE49-F238E27FC236}">
                <a16:creationId xmlns:a16="http://schemas.microsoft.com/office/drawing/2014/main" id="{F8D1F854-0257-39AA-48C9-EF666293076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c7d564a012_0_0:notes">
            <a:extLst>
              <a:ext uri="{FF2B5EF4-FFF2-40B4-BE49-F238E27FC236}">
                <a16:creationId xmlns:a16="http://schemas.microsoft.com/office/drawing/2014/main" id="{478A73EF-A644-B61F-DC61-2D8AFE2B84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Aidan</a:t>
            </a:r>
          </a:p>
          <a:p>
            <a:pPr marL="0" lvl="0" indent="0" algn="l" rtl="0">
              <a:spcBef>
                <a:spcPts val="0"/>
              </a:spcBef>
              <a:spcAft>
                <a:spcPts val="0"/>
              </a:spcAft>
              <a:buNone/>
            </a:pPr>
            <a:r>
              <a:rPr lang="en-US"/>
              <a:t>15 seconds</a:t>
            </a:r>
          </a:p>
          <a:p>
            <a:pPr marL="0" lvl="0" indent="0" algn="l" rtl="0">
              <a:spcBef>
                <a:spcPts val="0"/>
              </a:spcBef>
              <a:spcAft>
                <a:spcPts val="0"/>
              </a:spcAft>
              <a:buNone/>
            </a:pPr>
            <a:endParaRPr lang="en-US"/>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Execution plan:</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-Your team planned milestones for completion of any remaining integration of specific subsystems, functional test, and validation plans should be presented.</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-Milestones should have owners … functional system testing, and full system integration can be group owned</a:t>
            </a:r>
          </a:p>
          <a:p>
            <a:pPr marL="0" indent="0">
              <a:buFont typeface="Arial" panose="020B0604020202020204" pitchFamily="34" charset="0"/>
              <a:buNone/>
            </a:pPr>
            <a:r>
              <a:rPr lang="en-US">
                <a:latin typeface="Calibri" panose="020F0502020204030204" pitchFamily="34" charset="0"/>
                <a:ea typeface="Calibri" panose="020F0502020204030204" pitchFamily="34" charset="0"/>
                <a:cs typeface="Times New Roman" panose="02020603050405020304" pitchFamily="18" charset="0"/>
              </a:rPr>
              <a:t>-Gantt chart.</a:t>
            </a:r>
          </a:p>
          <a:p>
            <a:pPr marL="0" lvl="0" indent="0" algn="l" rtl="0">
              <a:spcBef>
                <a:spcPts val="0"/>
              </a:spcBef>
              <a:spcAft>
                <a:spcPts val="0"/>
              </a:spcAft>
              <a:buNone/>
            </a:pPr>
            <a:endParaRPr/>
          </a:p>
        </p:txBody>
      </p:sp>
    </p:spTree>
    <p:extLst>
      <p:ext uri="{BB962C8B-B14F-4D97-AF65-F5344CB8AC3E}">
        <p14:creationId xmlns:p14="http://schemas.microsoft.com/office/powerpoint/2010/main" val="3167830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7a11958be6_0_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7a11958be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36628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Mackenzie</a:t>
            </a:r>
          </a:p>
          <a:p>
            <a:pPr marL="0" lvl="0" indent="0" algn="l" rtl="0">
              <a:lnSpc>
                <a:spcPct val="100000"/>
              </a:lnSpc>
              <a:spcBef>
                <a:spcPts val="0"/>
              </a:spcBef>
              <a:spcAft>
                <a:spcPts val="0"/>
              </a:spcAft>
              <a:buSzPts val="1100"/>
              <a:buNone/>
            </a:pPr>
            <a:r>
              <a:rPr lang="en-US"/>
              <a:t>30 seconds</a:t>
            </a:r>
          </a:p>
          <a:p>
            <a:pPr marL="0" lvl="0" indent="0" algn="l" rtl="0">
              <a:lnSpc>
                <a:spcPct val="100000"/>
              </a:lnSpc>
              <a:spcBef>
                <a:spcPts val="0"/>
              </a:spcBef>
              <a:spcAft>
                <a:spcPts val="0"/>
              </a:spcAft>
              <a:buSzPts val="1100"/>
              <a:buNone/>
            </a:pPr>
            <a:endParaRPr lang="en-US"/>
          </a:p>
          <a:p>
            <a:pPr marL="63500" lvl="0" indent="0" algn="l" rtl="0">
              <a:lnSpc>
                <a:spcPct val="80000"/>
              </a:lnSpc>
              <a:spcBef>
                <a:spcPts val="0"/>
              </a:spcBef>
              <a:spcAft>
                <a:spcPts val="0"/>
              </a:spcAft>
              <a:buSzPts val="2600"/>
              <a:buNone/>
            </a:pPr>
            <a:r>
              <a:rPr lang="en-US" sz="1200"/>
              <a:t>What is the problem that we are solving</a:t>
            </a:r>
          </a:p>
          <a:p>
            <a:pPr marL="63500" lvl="0" indent="0" algn="l" rtl="0">
              <a:lnSpc>
                <a:spcPct val="80000"/>
              </a:lnSpc>
              <a:spcBef>
                <a:spcPts val="0"/>
              </a:spcBef>
              <a:spcAft>
                <a:spcPts val="0"/>
              </a:spcAft>
              <a:buSzPts val="2600"/>
              <a:buNone/>
            </a:pPr>
            <a:r>
              <a:rPr lang="en-US" sz="1200"/>
              <a:t>High-level summary of what system does to solve the problem</a:t>
            </a:r>
          </a:p>
          <a:p>
            <a:pPr marL="63500" lvl="0" indent="0" algn="l" rtl="0">
              <a:lnSpc>
                <a:spcPct val="80000"/>
              </a:lnSpc>
              <a:spcBef>
                <a:spcPts val="0"/>
              </a:spcBef>
              <a:spcAft>
                <a:spcPts val="0"/>
              </a:spcAft>
              <a:buSzPts val="2600"/>
              <a:buNone/>
            </a:pPr>
            <a:endParaRPr lang="en-US" sz="1200"/>
          </a:p>
          <a:p>
            <a:pPr marL="63500" marR="0" lvl="0" indent="0" algn="l" defTabSz="914400" rtl="0" eaLnBrk="1" fontAlgn="auto" latinLnBrk="0" hangingPunct="1">
              <a:lnSpc>
                <a:spcPct val="80000"/>
              </a:lnSpc>
              <a:spcBef>
                <a:spcPts val="0"/>
              </a:spcBef>
              <a:spcAft>
                <a:spcPts val="0"/>
              </a:spcAft>
              <a:buClrTx/>
              <a:buSzPts val="2600"/>
              <a:buFontTx/>
              <a:buNone/>
              <a:tabLst/>
              <a:defRPr/>
            </a:pPr>
            <a:r>
              <a:rPr lang="en-US" sz="1600"/>
              <a:t>Picture / Diagram here</a:t>
            </a:r>
          </a:p>
          <a:p>
            <a:pPr marL="63500" lvl="0" indent="0" algn="l" rtl="0">
              <a:lnSpc>
                <a:spcPct val="80000"/>
              </a:lnSpc>
              <a:spcBef>
                <a:spcPts val="0"/>
              </a:spcBef>
              <a:spcAft>
                <a:spcPts val="0"/>
              </a:spcAft>
              <a:buSzPts val="2600"/>
              <a:buNone/>
            </a:pPr>
            <a:endParaRPr lang="en-US" sz="1100"/>
          </a:p>
          <a:p>
            <a:pPr marL="0" lvl="0" indent="0" algn="l" rtl="0">
              <a:lnSpc>
                <a:spcPct val="100000"/>
              </a:lnSpc>
              <a:spcBef>
                <a:spcPts val="0"/>
              </a:spcBef>
              <a:spcAft>
                <a:spcPts val="0"/>
              </a:spcAft>
              <a:buSzPts val="1100"/>
              <a:buNone/>
            </a:pPr>
            <a:endParaRPr lang="en-US"/>
          </a:p>
        </p:txBody>
      </p:sp>
      <p:sp>
        <p:nvSpPr>
          <p:cNvPr id="59" name="Google Shape;59;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03574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Aidan</a:t>
            </a:r>
          </a:p>
          <a:p>
            <a:pPr marL="0" lvl="0" indent="0" algn="l" rtl="0">
              <a:lnSpc>
                <a:spcPct val="100000"/>
              </a:lnSpc>
              <a:spcBef>
                <a:spcPts val="0"/>
              </a:spcBef>
              <a:spcAft>
                <a:spcPts val="0"/>
              </a:spcAft>
              <a:buSzPts val="1100"/>
              <a:buNone/>
            </a:pPr>
            <a:r>
              <a:rPr lang="en-US"/>
              <a:t>30 seconds</a:t>
            </a:r>
            <a:endParaRPr lang="en-US">
              <a:ea typeface="Calibri"/>
              <a:cs typeface="Calibri"/>
            </a:endParaRPr>
          </a:p>
          <a:p>
            <a:pPr marL="0" lvl="0" indent="0" algn="l" rtl="0">
              <a:lnSpc>
                <a:spcPct val="100000"/>
              </a:lnSpc>
              <a:spcBef>
                <a:spcPts val="0"/>
              </a:spcBef>
              <a:spcAft>
                <a:spcPts val="0"/>
              </a:spcAft>
              <a:buSzPts val="1100"/>
              <a:buNone/>
            </a:pPr>
            <a:endParaRPr lang="en-US"/>
          </a:p>
          <a:p>
            <a:pPr marL="0" marR="0" lvl="0" indent="0" algn="l" defTabSz="914400" rtl="0" eaLnBrk="1" fontAlgn="auto" latinLnBrk="0" hangingPunct="1">
              <a:lnSpc>
                <a:spcPct val="100000"/>
              </a:lnSpc>
              <a:spcBef>
                <a:spcPts val="0"/>
              </a:spcBef>
              <a:spcAft>
                <a:spcPts val="0"/>
              </a:spcAft>
              <a:buClrTx/>
              <a:buSzPts val="1100"/>
              <a:buFontTx/>
              <a:buNone/>
              <a:tabLst/>
              <a:defRPr/>
            </a:pPr>
            <a:r>
              <a:rPr lang="en-US"/>
              <a:t>Diagram showing subsystems – with labels showing subsystem owners</a:t>
            </a:r>
            <a:endParaRPr lang="en-US">
              <a:ea typeface="Calibri"/>
              <a:cs typeface="Calibri"/>
            </a:endParaRPr>
          </a:p>
          <a:p>
            <a:pPr marL="0" lvl="0" indent="0" algn="l" rtl="0">
              <a:lnSpc>
                <a:spcPct val="100000"/>
              </a:lnSpc>
              <a:spcBef>
                <a:spcPts val="0"/>
              </a:spcBef>
              <a:spcAft>
                <a:spcPts val="0"/>
              </a:spcAft>
              <a:buSzPts val="1100"/>
              <a:buNone/>
            </a:pPr>
            <a:endParaRPr lang="en-US"/>
          </a:p>
        </p:txBody>
      </p:sp>
      <p:sp>
        <p:nvSpPr>
          <p:cNvPr id="66" name="Google Shape;6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41249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56E9AB95-AAF6-A7FA-025F-801DC4D08977}"/>
            </a:ext>
          </a:extLst>
        </p:cNvPr>
        <p:cNvGrpSpPr/>
        <p:nvPr/>
      </p:nvGrpSpPr>
      <p:grpSpPr>
        <a:xfrm>
          <a:off x="0" y="0"/>
          <a:ext cx="0" cy="0"/>
          <a:chOff x="0" y="0"/>
          <a:chExt cx="0" cy="0"/>
        </a:xfrm>
      </p:grpSpPr>
      <p:sp>
        <p:nvSpPr>
          <p:cNvPr id="65" name="Google Shape;65;p4:notes">
            <a:extLst>
              <a:ext uri="{FF2B5EF4-FFF2-40B4-BE49-F238E27FC236}">
                <a16:creationId xmlns:a16="http://schemas.microsoft.com/office/drawing/2014/main" id="{663B80B6-FC8E-6522-4097-89E872C331B8}"/>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Aidan</a:t>
            </a:r>
          </a:p>
          <a:p>
            <a:pPr marL="0" lvl="0" indent="0" algn="l" rtl="0">
              <a:lnSpc>
                <a:spcPct val="100000"/>
              </a:lnSpc>
              <a:spcBef>
                <a:spcPts val="0"/>
              </a:spcBef>
              <a:spcAft>
                <a:spcPts val="0"/>
              </a:spcAft>
              <a:buSzPts val="1100"/>
              <a:buNone/>
            </a:pPr>
            <a:r>
              <a:rPr lang="en-US"/>
              <a:t>30 seconds</a:t>
            </a:r>
            <a:endParaRPr lang="en-US">
              <a:ea typeface="Calibri"/>
              <a:cs typeface="Calibri"/>
            </a:endParaRPr>
          </a:p>
          <a:p>
            <a:pPr marL="0" lvl="0" indent="0" algn="l" rtl="0">
              <a:lnSpc>
                <a:spcPct val="100000"/>
              </a:lnSpc>
              <a:spcBef>
                <a:spcPts val="0"/>
              </a:spcBef>
              <a:spcAft>
                <a:spcPts val="0"/>
              </a:spcAft>
              <a:buSzPts val="1100"/>
              <a:buNone/>
            </a:pPr>
            <a:endParaRPr lang="en-US"/>
          </a:p>
          <a:p>
            <a:pPr marL="0" marR="0" lvl="0" indent="0" algn="l" defTabSz="914400" rtl="0" eaLnBrk="1" fontAlgn="auto" latinLnBrk="0" hangingPunct="1">
              <a:lnSpc>
                <a:spcPct val="100000"/>
              </a:lnSpc>
              <a:spcBef>
                <a:spcPts val="0"/>
              </a:spcBef>
              <a:spcAft>
                <a:spcPts val="0"/>
              </a:spcAft>
              <a:buClrTx/>
              <a:buSzPts val="1100"/>
              <a:buFontTx/>
              <a:buNone/>
              <a:tabLst/>
              <a:defRPr/>
            </a:pPr>
            <a:r>
              <a:rPr lang="en-US"/>
              <a:t>Diagram showing subsystems – with labels showing subsystem owners</a:t>
            </a:r>
            <a:endParaRPr lang="en-US">
              <a:ea typeface="Calibri"/>
              <a:cs typeface="Calibri"/>
            </a:endParaRPr>
          </a:p>
          <a:p>
            <a:pPr marL="0" lvl="0" indent="0" algn="l" rtl="0">
              <a:lnSpc>
                <a:spcPct val="100000"/>
              </a:lnSpc>
              <a:spcBef>
                <a:spcPts val="0"/>
              </a:spcBef>
              <a:spcAft>
                <a:spcPts val="0"/>
              </a:spcAft>
              <a:buSzPts val="1100"/>
              <a:buNone/>
            </a:pPr>
            <a:endParaRPr lang="en-US"/>
          </a:p>
        </p:txBody>
      </p:sp>
      <p:sp>
        <p:nvSpPr>
          <p:cNvPr id="66" name="Google Shape;66;p4:notes">
            <a:extLst>
              <a:ext uri="{FF2B5EF4-FFF2-40B4-BE49-F238E27FC236}">
                <a16:creationId xmlns:a16="http://schemas.microsoft.com/office/drawing/2014/main" id="{71715115-18CA-3EAF-48C7-CACFABB2632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373538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a:extLst>
            <a:ext uri="{FF2B5EF4-FFF2-40B4-BE49-F238E27FC236}">
              <a16:creationId xmlns:a16="http://schemas.microsoft.com/office/drawing/2014/main" id="{3D993891-A7A1-5976-50A7-2CB5D7A73ABE}"/>
            </a:ext>
          </a:extLst>
        </p:cNvPr>
        <p:cNvGrpSpPr/>
        <p:nvPr/>
      </p:nvGrpSpPr>
      <p:grpSpPr>
        <a:xfrm>
          <a:off x="0" y="0"/>
          <a:ext cx="0" cy="0"/>
          <a:chOff x="0" y="0"/>
          <a:chExt cx="0" cy="0"/>
        </a:xfrm>
      </p:grpSpPr>
      <p:sp>
        <p:nvSpPr>
          <p:cNvPr id="65" name="Google Shape;65;p4:notes">
            <a:extLst>
              <a:ext uri="{FF2B5EF4-FFF2-40B4-BE49-F238E27FC236}">
                <a16:creationId xmlns:a16="http://schemas.microsoft.com/office/drawing/2014/main" id="{EFDC4F0E-BE8F-AC54-13F9-131E6603ECA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Aidan</a:t>
            </a:r>
          </a:p>
          <a:p>
            <a:pPr marL="0" lvl="0" indent="0" algn="l" rtl="0">
              <a:lnSpc>
                <a:spcPct val="100000"/>
              </a:lnSpc>
              <a:spcBef>
                <a:spcPts val="0"/>
              </a:spcBef>
              <a:spcAft>
                <a:spcPts val="0"/>
              </a:spcAft>
              <a:buSzPts val="1100"/>
              <a:buNone/>
            </a:pPr>
            <a:r>
              <a:rPr lang="en-US"/>
              <a:t>45 seconds</a:t>
            </a:r>
          </a:p>
          <a:p>
            <a:pPr marL="0" lvl="0" indent="0" algn="l" rtl="0">
              <a:lnSpc>
                <a:spcPct val="100000"/>
              </a:lnSpc>
              <a:spcBef>
                <a:spcPts val="0"/>
              </a:spcBef>
              <a:spcAft>
                <a:spcPts val="0"/>
              </a:spcAft>
              <a:buSzPts val="1100"/>
              <a:buNone/>
            </a:pPr>
            <a:endParaRPr lang="en-US"/>
          </a:p>
          <a:p>
            <a:pPr marL="0" marR="0" lvl="0" indent="0" algn="l" defTabSz="914400" rtl="0" eaLnBrk="1" fontAlgn="auto" latinLnBrk="0" hangingPunct="1">
              <a:lnSpc>
                <a:spcPct val="100000"/>
              </a:lnSpc>
              <a:spcBef>
                <a:spcPts val="0"/>
              </a:spcBef>
              <a:spcAft>
                <a:spcPts val="0"/>
              </a:spcAft>
              <a:buClrTx/>
              <a:buSzPts val="1100"/>
              <a:buFontTx/>
              <a:buNone/>
              <a:tabLst/>
              <a:defRPr/>
            </a:pPr>
            <a:r>
              <a:rPr lang="en-US"/>
              <a:t>Diagram showing subsystems – with labels showing subsystem owners</a:t>
            </a:r>
          </a:p>
          <a:p>
            <a:pPr marL="0" lvl="0" indent="0" algn="l" rtl="0">
              <a:lnSpc>
                <a:spcPct val="100000"/>
              </a:lnSpc>
              <a:spcBef>
                <a:spcPts val="0"/>
              </a:spcBef>
              <a:spcAft>
                <a:spcPts val="0"/>
              </a:spcAft>
              <a:buSzPts val="1100"/>
              <a:buNone/>
            </a:pPr>
            <a:endParaRPr lang="en-US"/>
          </a:p>
        </p:txBody>
      </p:sp>
      <p:sp>
        <p:nvSpPr>
          <p:cNvPr id="66" name="Google Shape;66;p4:notes">
            <a:extLst>
              <a:ext uri="{FF2B5EF4-FFF2-40B4-BE49-F238E27FC236}">
                <a16:creationId xmlns:a16="http://schemas.microsoft.com/office/drawing/2014/main" id="{6141B0F4-5DB6-C094-043B-22DCFF5AD0F8}"/>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04335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Mackenzie</a:t>
            </a:r>
          </a:p>
          <a:p>
            <a:pPr marL="0" lvl="0" indent="0" algn="l" rtl="0">
              <a:lnSpc>
                <a:spcPct val="100000"/>
              </a:lnSpc>
              <a:spcBef>
                <a:spcPts val="0"/>
              </a:spcBef>
              <a:spcAft>
                <a:spcPts val="0"/>
              </a:spcAft>
              <a:buSzPts val="1100"/>
              <a:buNone/>
            </a:pPr>
            <a:r>
              <a:rPr lang="en-US"/>
              <a:t>45 seconds</a:t>
            </a:r>
          </a:p>
          <a:p>
            <a:pPr marL="0" lvl="0" indent="0" algn="l" rtl="0">
              <a:lnSpc>
                <a:spcPct val="100000"/>
              </a:lnSpc>
              <a:spcBef>
                <a:spcPts val="0"/>
              </a:spcBef>
              <a:spcAft>
                <a:spcPts val="0"/>
              </a:spcAft>
              <a:buSzPts val="1100"/>
              <a:buNone/>
            </a:pPr>
            <a:endParaRPr lang="en-US"/>
          </a:p>
          <a:p>
            <a:r>
              <a:rPr lang="en-US"/>
              <a:t>For 3</a:t>
            </a:r>
            <a:r>
              <a:rPr lang="en-US" baseline="30000"/>
              <a:t>nd</a:t>
            </a:r>
            <a:r>
              <a:rPr lang="en-US"/>
              <a:t> review Accomplishments should include what integration was completed and what functional system test (testing of what you integrated) has been completed. Include resolution of any KEY subsystem issues. </a:t>
            </a:r>
          </a:p>
          <a:p>
            <a:r>
              <a:rPr lang="en-US"/>
              <a:t>“Completed integration of MCU with Lidar camera”</a:t>
            </a:r>
          </a:p>
          <a:p>
            <a:r>
              <a:rPr lang="en-US"/>
              <a:t>“Completed testing of integrated motor controller and MCU for forward high speed and low speed and reverse movement”</a:t>
            </a:r>
          </a:p>
          <a:p>
            <a:r>
              <a:rPr lang="en-US"/>
              <a:t>“ON-GOING functional testing of complete system including vision system, navigation, obstacle avoidance, and object detection”</a:t>
            </a:r>
          </a:p>
          <a:p>
            <a:r>
              <a:rPr lang="en-US"/>
              <a:t>“Full system integration will be completed by next review”</a:t>
            </a:r>
          </a:p>
        </p:txBody>
      </p:sp>
      <p:sp>
        <p:nvSpPr>
          <p:cNvPr id="80" name="Google Shape;80;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14992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E4EE696D-C79A-0A66-833A-1741FF8F2071}"/>
            </a:ext>
          </a:extLst>
        </p:cNvPr>
        <p:cNvGrpSpPr/>
        <p:nvPr/>
      </p:nvGrpSpPr>
      <p:grpSpPr>
        <a:xfrm>
          <a:off x="0" y="0"/>
          <a:ext cx="0" cy="0"/>
          <a:chOff x="0" y="0"/>
          <a:chExt cx="0" cy="0"/>
        </a:xfrm>
      </p:grpSpPr>
      <p:sp>
        <p:nvSpPr>
          <p:cNvPr id="79" name="Google Shape;79;p5:notes">
            <a:extLst>
              <a:ext uri="{FF2B5EF4-FFF2-40B4-BE49-F238E27FC236}">
                <a16:creationId xmlns:a16="http://schemas.microsoft.com/office/drawing/2014/main" id="{89D0FBFB-6322-8B23-EE75-6965F334F28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Andrew</a:t>
            </a:r>
          </a:p>
          <a:p>
            <a:pPr marL="0" lvl="0" indent="0" algn="l" rtl="0">
              <a:lnSpc>
                <a:spcPct val="100000"/>
              </a:lnSpc>
              <a:spcBef>
                <a:spcPts val="0"/>
              </a:spcBef>
              <a:spcAft>
                <a:spcPts val="0"/>
              </a:spcAft>
              <a:buSzPts val="1100"/>
              <a:buNone/>
            </a:pPr>
            <a:r>
              <a:rPr lang="en-US"/>
              <a:t>45 seconds</a:t>
            </a:r>
          </a:p>
          <a:p>
            <a:pPr marL="0" lvl="0" indent="0" algn="l" rtl="0">
              <a:lnSpc>
                <a:spcPct val="100000"/>
              </a:lnSpc>
              <a:spcBef>
                <a:spcPts val="0"/>
              </a:spcBef>
              <a:spcAft>
                <a:spcPts val="0"/>
              </a:spcAft>
              <a:buSzPts val="1100"/>
              <a:buNone/>
            </a:pPr>
            <a:endParaRPr lang="en-US"/>
          </a:p>
          <a:p>
            <a:r>
              <a:rPr lang="en-US"/>
              <a:t>For 3</a:t>
            </a:r>
            <a:r>
              <a:rPr lang="en-US" baseline="30000"/>
              <a:t>nd</a:t>
            </a:r>
            <a:r>
              <a:rPr lang="en-US"/>
              <a:t> review Accomplishments should include what integration was completed and what functional system test (testing of what you integrated) has been completed. Include resolution of any KEY subsystem issues. </a:t>
            </a:r>
          </a:p>
          <a:p>
            <a:r>
              <a:rPr lang="en-US"/>
              <a:t>“Completed integration of MCU with Lidar camera”</a:t>
            </a:r>
          </a:p>
          <a:p>
            <a:r>
              <a:rPr lang="en-US"/>
              <a:t>“Completed testing of integrated motor controller and MCU for forward high speed and low speed and reverse movement”</a:t>
            </a:r>
          </a:p>
          <a:p>
            <a:r>
              <a:rPr lang="en-US"/>
              <a:t>“ON-GOING functional testing of complete system including vision system, navigation, obstacle avoidance, and object detection”</a:t>
            </a:r>
          </a:p>
          <a:p>
            <a:r>
              <a:rPr lang="en-US"/>
              <a:t>“Full system integration will be completed by next review”</a:t>
            </a:r>
          </a:p>
        </p:txBody>
      </p:sp>
      <p:sp>
        <p:nvSpPr>
          <p:cNvPr id="80" name="Google Shape;80;p5:notes">
            <a:extLst>
              <a:ext uri="{FF2B5EF4-FFF2-40B4-BE49-F238E27FC236}">
                <a16:creationId xmlns:a16="http://schemas.microsoft.com/office/drawing/2014/main" id="{C79A9323-CE33-9A3D-ABC9-A57865CF75C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83345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62AE6741-C027-DAD6-70F6-F05BCF294AC9}"/>
            </a:ext>
          </a:extLst>
        </p:cNvPr>
        <p:cNvGrpSpPr/>
        <p:nvPr/>
      </p:nvGrpSpPr>
      <p:grpSpPr>
        <a:xfrm>
          <a:off x="0" y="0"/>
          <a:ext cx="0" cy="0"/>
          <a:chOff x="0" y="0"/>
          <a:chExt cx="0" cy="0"/>
        </a:xfrm>
      </p:grpSpPr>
      <p:sp>
        <p:nvSpPr>
          <p:cNvPr id="79" name="Google Shape;79;p5:notes">
            <a:extLst>
              <a:ext uri="{FF2B5EF4-FFF2-40B4-BE49-F238E27FC236}">
                <a16:creationId xmlns:a16="http://schemas.microsoft.com/office/drawing/2014/main" id="{372682D1-D0D1-25A7-1104-4F06A61CF61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Aidan</a:t>
            </a:r>
          </a:p>
          <a:p>
            <a:pPr marL="0" lvl="0" indent="0" algn="l" rtl="0">
              <a:lnSpc>
                <a:spcPct val="100000"/>
              </a:lnSpc>
              <a:spcBef>
                <a:spcPts val="0"/>
              </a:spcBef>
              <a:spcAft>
                <a:spcPts val="0"/>
              </a:spcAft>
              <a:buSzPts val="1100"/>
              <a:buNone/>
            </a:pPr>
            <a:r>
              <a:rPr lang="en-US"/>
              <a:t>45 seconds</a:t>
            </a:r>
          </a:p>
          <a:p>
            <a:pPr marL="0" lvl="0" indent="0" algn="l" rtl="0">
              <a:lnSpc>
                <a:spcPct val="100000"/>
              </a:lnSpc>
              <a:spcBef>
                <a:spcPts val="0"/>
              </a:spcBef>
              <a:spcAft>
                <a:spcPts val="0"/>
              </a:spcAft>
              <a:buSzPts val="1100"/>
              <a:buNone/>
            </a:pPr>
            <a:endParaRPr lang="en-US"/>
          </a:p>
          <a:p>
            <a:r>
              <a:rPr lang="en-US"/>
              <a:t>For 3</a:t>
            </a:r>
            <a:r>
              <a:rPr lang="en-US" baseline="30000"/>
              <a:t>nd</a:t>
            </a:r>
            <a:r>
              <a:rPr lang="en-US"/>
              <a:t> review Accomplishments should include what integration was completed and what functional system test (testing of what you integrated) has been completed. Include resolution of any KEY subsystem issues. </a:t>
            </a:r>
          </a:p>
          <a:p>
            <a:r>
              <a:rPr lang="en-US"/>
              <a:t>“Completed integration of MCU with Lidar camera”</a:t>
            </a:r>
          </a:p>
          <a:p>
            <a:r>
              <a:rPr lang="en-US"/>
              <a:t>“Completed testing of integrated motor controller and MCU for forward high speed and low speed and reverse movement”</a:t>
            </a:r>
          </a:p>
          <a:p>
            <a:r>
              <a:rPr lang="en-US"/>
              <a:t>“ON-GOING functional testing of complete system including vision system, navigation, obstacle avoidance, and object detection”</a:t>
            </a:r>
          </a:p>
          <a:p>
            <a:r>
              <a:rPr lang="en-US"/>
              <a:t>“Full system integration will be completed by next review”</a:t>
            </a:r>
          </a:p>
        </p:txBody>
      </p:sp>
      <p:sp>
        <p:nvSpPr>
          <p:cNvPr id="80" name="Google Shape;80;p5:notes">
            <a:extLst>
              <a:ext uri="{FF2B5EF4-FFF2-40B4-BE49-F238E27FC236}">
                <a16:creationId xmlns:a16="http://schemas.microsoft.com/office/drawing/2014/main" id="{B901CCEE-FF37-93D1-C4B7-8CBEF1BF5F2E}"/>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27151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a:extLst>
            <a:ext uri="{FF2B5EF4-FFF2-40B4-BE49-F238E27FC236}">
              <a16:creationId xmlns:a16="http://schemas.microsoft.com/office/drawing/2014/main" id="{1E58E8D7-BC92-1761-429E-3BB01BB6D830}"/>
            </a:ext>
          </a:extLst>
        </p:cNvPr>
        <p:cNvGrpSpPr/>
        <p:nvPr/>
      </p:nvGrpSpPr>
      <p:grpSpPr>
        <a:xfrm>
          <a:off x="0" y="0"/>
          <a:ext cx="0" cy="0"/>
          <a:chOff x="0" y="0"/>
          <a:chExt cx="0" cy="0"/>
        </a:xfrm>
      </p:grpSpPr>
      <p:sp>
        <p:nvSpPr>
          <p:cNvPr id="79" name="Google Shape;79;p5:notes">
            <a:extLst>
              <a:ext uri="{FF2B5EF4-FFF2-40B4-BE49-F238E27FC236}">
                <a16:creationId xmlns:a16="http://schemas.microsoft.com/office/drawing/2014/main" id="{E17684E8-91F4-BE70-1506-AA0095F1202C}"/>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Ryan</a:t>
            </a:r>
          </a:p>
          <a:p>
            <a:pPr marL="0" lvl="0" indent="0" algn="l" rtl="0">
              <a:lnSpc>
                <a:spcPct val="100000"/>
              </a:lnSpc>
              <a:spcBef>
                <a:spcPts val="0"/>
              </a:spcBef>
              <a:spcAft>
                <a:spcPts val="0"/>
              </a:spcAft>
              <a:buSzPts val="1100"/>
              <a:buNone/>
            </a:pPr>
            <a:r>
              <a:rPr lang="en-US"/>
              <a:t>45 seconds</a:t>
            </a:r>
          </a:p>
          <a:p>
            <a:pPr marL="0" lvl="0" indent="0" algn="l" rtl="0">
              <a:lnSpc>
                <a:spcPct val="100000"/>
              </a:lnSpc>
              <a:spcBef>
                <a:spcPts val="0"/>
              </a:spcBef>
              <a:spcAft>
                <a:spcPts val="0"/>
              </a:spcAft>
              <a:buSzPts val="1100"/>
              <a:buNone/>
            </a:pPr>
            <a:endParaRPr lang="en-US"/>
          </a:p>
          <a:p>
            <a:r>
              <a:rPr lang="en-US"/>
              <a:t>For 3</a:t>
            </a:r>
            <a:r>
              <a:rPr lang="en-US" baseline="30000"/>
              <a:t>nd</a:t>
            </a:r>
            <a:r>
              <a:rPr lang="en-US"/>
              <a:t> review Accomplishments should include what integration was completed and what functional system test (testing of what you integrated) has been completed. Include resolution of any KEY subsystem issues. </a:t>
            </a:r>
          </a:p>
          <a:p>
            <a:r>
              <a:rPr lang="en-US"/>
              <a:t>“Completed integration of MCU with Lidar camera”</a:t>
            </a:r>
          </a:p>
          <a:p>
            <a:r>
              <a:rPr lang="en-US"/>
              <a:t>“Completed testing of integrated motor controller and MCU for forward high speed and low speed and reverse movement”</a:t>
            </a:r>
          </a:p>
          <a:p>
            <a:r>
              <a:rPr lang="en-US"/>
              <a:t>“ON-GOING functional testing of complete system including vision system, navigation, obstacle avoidance, and object detection”</a:t>
            </a:r>
          </a:p>
          <a:p>
            <a:r>
              <a:rPr lang="en-US"/>
              <a:t>“Full system integration will be completed by next review”</a:t>
            </a:r>
          </a:p>
          <a:p>
            <a:pPr marL="0" lvl="0" indent="0" algn="l" rtl="0">
              <a:lnSpc>
                <a:spcPct val="100000"/>
              </a:lnSpc>
              <a:spcBef>
                <a:spcPts val="0"/>
              </a:spcBef>
              <a:spcAft>
                <a:spcPts val="0"/>
              </a:spcAft>
              <a:buSzPts val="1100"/>
              <a:buNone/>
            </a:pPr>
            <a:endParaRPr/>
          </a:p>
        </p:txBody>
      </p:sp>
      <p:sp>
        <p:nvSpPr>
          <p:cNvPr id="80" name="Google Shape;80;p5:notes">
            <a:extLst>
              <a:ext uri="{FF2B5EF4-FFF2-40B4-BE49-F238E27FC236}">
                <a16:creationId xmlns:a16="http://schemas.microsoft.com/office/drawing/2014/main" id="{A0E61523-51C4-1051-2801-1B4BA94C3345}"/>
              </a:ext>
            </a:extLst>
          </p:cNvPr>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2956342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69582" y="2130425"/>
            <a:ext cx="4488617" cy="1470025"/>
          </a:xfrm>
        </p:spPr>
        <p:txBody>
          <a:bodyPr>
            <a:normAutofit/>
          </a:bodyPr>
          <a:lstStyle>
            <a:lvl1pPr algn="r">
              <a:defRPr sz="36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3124200" y="3886200"/>
            <a:ext cx="5333999" cy="1752600"/>
          </a:xfrm>
        </p:spPr>
        <p:txBody>
          <a:bodyPr>
            <a:normAutofit/>
          </a:bodyPr>
          <a:lstStyle>
            <a:lvl1pPr marL="0" indent="0" algn="r">
              <a:buNone/>
              <a:defRPr sz="2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181039F-CB0C-E14D-A7EF-3BACE2CEF4EA}"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436585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
        <p:nvSpPr>
          <p:cNvPr id="3" name="Content Placeholder 2"/>
          <p:cNvSpPr>
            <a:spLocks noGrp="1"/>
          </p:cNvSpPr>
          <p:nvPr>
            <p:ph idx="1"/>
          </p:nvPr>
        </p:nvSpPr>
        <p:spPr>
          <a:xfrm>
            <a:off x="457200" y="2049270"/>
            <a:ext cx="8229600" cy="4076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81039F-CB0C-E14D-A7EF-3BACE2CEF4EA}" type="datetimeFigureOut">
              <a:rPr lang="en-US" smtClean="0"/>
              <a:t>3/19/2025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pic>
        <p:nvPicPr>
          <p:cNvPr id="7" name="Picture 6" descr="DLCOE_logo_HWH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851" y="234146"/>
            <a:ext cx="2443865" cy="412601"/>
          </a:xfrm>
          <a:prstGeom prst="rect">
            <a:avLst/>
          </a:prstGeom>
        </p:spPr>
      </p:pic>
    </p:spTree>
    <p:extLst>
      <p:ext uri="{BB962C8B-B14F-4D97-AF65-F5344CB8AC3E}">
        <p14:creationId xmlns:p14="http://schemas.microsoft.com/office/powerpoint/2010/main" val="3639671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81039F-CB0C-E14D-A7EF-3BACE2CEF4EA}" type="datetimeFigureOut">
              <a:rPr lang="en-US" smtClean="0"/>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
        <p:nvSpPr>
          <p:cNvPr id="8"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Tree>
    <p:extLst>
      <p:ext uri="{BB962C8B-B14F-4D97-AF65-F5344CB8AC3E}">
        <p14:creationId xmlns:p14="http://schemas.microsoft.com/office/powerpoint/2010/main" val="220168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900649"/>
            <a:ext cx="8229600" cy="1143000"/>
          </a:xfrm>
        </p:spPr>
        <p:txBody>
          <a:bodyPr>
            <a:normAutofit/>
          </a:bodyPr>
          <a:lstStyle>
            <a:lvl1pP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7181039F-CB0C-E14D-A7EF-3BACE2CEF4EA}" type="datetimeFigureOut">
              <a:rPr lang="en-US" smtClean="0"/>
              <a:t>3/19/2025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252493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968"/>
            <a:ext cx="3008313" cy="73688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1073720"/>
            <a:ext cx="5111750" cy="5052443"/>
          </a:xfrm>
        </p:spPr>
        <p:txBody>
          <a:bodyPr/>
          <a:lstStyle>
            <a:lvl1pPr>
              <a:defRPr sz="2800" b="1"/>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803850"/>
            <a:ext cx="3008313" cy="432231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63526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430"/>
            <a:ext cx="2573672" cy="566738"/>
          </a:xfrm>
        </p:spPr>
        <p:txBody>
          <a:bodyPr anchor="b">
            <a:noAutofit/>
          </a:bodyPr>
          <a:lstStyle>
            <a:lvl1pPr algn="l">
              <a:defRPr sz="1800" b="1"/>
            </a:lvl1pPr>
          </a:lstStyle>
          <a:p>
            <a:r>
              <a:rPr lang="en-US"/>
              <a:t>Click to edit Master title style</a:t>
            </a:r>
          </a:p>
        </p:txBody>
      </p:sp>
      <p:sp>
        <p:nvSpPr>
          <p:cNvPr id="3" name="Picture Placeholder 2"/>
          <p:cNvSpPr>
            <a:spLocks noGrp="1"/>
          </p:cNvSpPr>
          <p:nvPr>
            <p:ph type="pic" idx="1"/>
          </p:nvPr>
        </p:nvSpPr>
        <p:spPr>
          <a:xfrm>
            <a:off x="3200400" y="1196430"/>
            <a:ext cx="5486400" cy="48502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 y="1768043"/>
            <a:ext cx="2573672" cy="42786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3/19/2025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608722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81039F-CB0C-E14D-A7EF-3BACE2CEF4EA}" type="datetimeFigureOut">
              <a:rPr lang="en-US" smtClean="0"/>
              <a:t>3/19/2025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265A6-8BBF-864B-863C-9248948DDB56}" type="slidenum">
              <a:rPr lang="en-US" smtClean="0"/>
              <a:t>‹#›</a:t>
            </a:fld>
            <a:endParaRPr lang="en-US"/>
          </a:p>
        </p:txBody>
      </p:sp>
    </p:spTree>
    <p:extLst>
      <p:ext uri="{BB962C8B-B14F-4D97-AF65-F5344CB8AC3E}">
        <p14:creationId xmlns:p14="http://schemas.microsoft.com/office/powerpoint/2010/main" val="211316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microsoft.com/office/2018/10/relationships/comments" Target="../comments/modernComment_152_16BC64EE.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customXml" Target="../ink/ink3.xml"/><Relationship Id="rId13" Type="http://schemas.openxmlformats.org/officeDocument/2006/relationships/image" Target="../media/image24.png"/><Relationship Id="rId18" Type="http://schemas.openxmlformats.org/officeDocument/2006/relationships/customXml" Target="../ink/ink8.xml"/><Relationship Id="rId3" Type="http://schemas.openxmlformats.org/officeDocument/2006/relationships/image" Target="../media/image20.png"/><Relationship Id="rId21" Type="http://schemas.openxmlformats.org/officeDocument/2006/relationships/image" Target="../media/image28.png"/><Relationship Id="rId7" Type="http://schemas.openxmlformats.org/officeDocument/2006/relationships/image" Target="../media/image21.png"/><Relationship Id="rId12" Type="http://schemas.openxmlformats.org/officeDocument/2006/relationships/customXml" Target="../ink/ink5.xml"/><Relationship Id="rId17" Type="http://schemas.openxmlformats.org/officeDocument/2006/relationships/image" Target="../media/image26.png"/><Relationship Id="rId2" Type="http://schemas.openxmlformats.org/officeDocument/2006/relationships/notesSlide" Target="../notesSlides/notesSlide14.xml"/><Relationship Id="rId16" Type="http://schemas.openxmlformats.org/officeDocument/2006/relationships/customXml" Target="../ink/ink7.xml"/><Relationship Id="rId20" Type="http://schemas.openxmlformats.org/officeDocument/2006/relationships/customXml" Target="../ink/ink9.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3.png"/><Relationship Id="rId24" Type="http://schemas.openxmlformats.org/officeDocument/2006/relationships/image" Target="../media/image21.gif"/><Relationship Id="rId5" Type="http://schemas.openxmlformats.org/officeDocument/2006/relationships/image" Target="../media/image200.png"/><Relationship Id="rId15" Type="http://schemas.openxmlformats.org/officeDocument/2006/relationships/image" Target="../media/image25.png"/><Relationship Id="rId23" Type="http://schemas.openxmlformats.org/officeDocument/2006/relationships/image" Target="../media/image29.png"/><Relationship Id="rId10" Type="http://schemas.openxmlformats.org/officeDocument/2006/relationships/customXml" Target="../ink/ink4.xml"/><Relationship Id="rId19" Type="http://schemas.openxmlformats.org/officeDocument/2006/relationships/image" Target="../media/image27.png"/><Relationship Id="rId4" Type="http://schemas.openxmlformats.org/officeDocument/2006/relationships/customXml" Target="../ink/ink1.xml"/><Relationship Id="rId9" Type="http://schemas.openxmlformats.org/officeDocument/2006/relationships/image" Target="../media/image22.png"/><Relationship Id="rId14" Type="http://schemas.openxmlformats.org/officeDocument/2006/relationships/customXml" Target="../ink/ink6.xml"/><Relationship Id="rId22" Type="http://schemas.openxmlformats.org/officeDocument/2006/relationships/customXml" Target="../ink/ink10.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18/10/relationships/comments" Target="../comments/modernComment_14E_2B253DDE.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18/10/relationships/comments" Target="../comments/modernComment_14C_31D77143.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
          <p:cNvSpPr txBox="1">
            <a:spLocks noGrp="1"/>
          </p:cNvSpPr>
          <p:nvPr>
            <p:ph type="ctrTitle"/>
          </p:nvPr>
        </p:nvSpPr>
        <p:spPr>
          <a:xfrm>
            <a:off x="1619250" y="3814625"/>
            <a:ext cx="7302600" cy="2296800"/>
          </a:xfrm>
          <a:prstGeom prst="rect">
            <a:avLst/>
          </a:prstGeom>
          <a:noFill/>
          <a:ln>
            <a:noFill/>
          </a:ln>
        </p:spPr>
        <p:txBody>
          <a:bodyPr spcFirstLastPara="1" wrap="square" lIns="91425" tIns="45700" rIns="91425" bIns="45700" anchor="ctr" anchorCtr="0">
            <a:normAutofit fontScale="90000"/>
          </a:bodyPr>
          <a:lstStyle/>
          <a:p>
            <a:pPr>
              <a:spcBef>
                <a:spcPts val="0"/>
              </a:spcBef>
            </a:pPr>
            <a:r>
              <a:rPr lang="en-US">
                <a:cs typeface="Arial"/>
              </a:rPr>
              <a:t>Team 70: VFD Motor Controller</a:t>
            </a:r>
            <a:endParaRPr lang="en-US" b="0">
              <a:solidFill>
                <a:srgbClr val="000000"/>
              </a:solidFill>
              <a:cs typeface="Arial"/>
            </a:endParaRPr>
          </a:p>
          <a:p>
            <a:r>
              <a:rPr lang="en-US">
                <a:cs typeface="Arial"/>
              </a:rPr>
              <a:t>Bi-Weekly Update 4 </a:t>
            </a:r>
            <a:endParaRPr lang="en-US" b="0">
              <a:solidFill>
                <a:srgbClr val="000000"/>
              </a:solidFill>
              <a:cs typeface="Arial"/>
            </a:endParaRPr>
          </a:p>
          <a:p>
            <a:r>
              <a:rPr lang="en-US" sz="2400" b="0">
                <a:cs typeface="Arial"/>
              </a:rPr>
              <a:t>Mackenzie Miller </a:t>
            </a:r>
            <a:endParaRPr lang="en-US" sz="2400" b="0">
              <a:solidFill>
                <a:srgbClr val="000000"/>
              </a:solidFill>
              <a:cs typeface="Arial"/>
            </a:endParaRPr>
          </a:p>
          <a:p>
            <a:r>
              <a:rPr lang="en-US" sz="2400" b="0">
                <a:cs typeface="Arial"/>
              </a:rPr>
              <a:t>Andrew Nguyen </a:t>
            </a:r>
            <a:endParaRPr lang="en-US" sz="2400" b="0">
              <a:solidFill>
                <a:srgbClr val="000000"/>
              </a:solidFill>
              <a:cs typeface="Arial"/>
            </a:endParaRPr>
          </a:p>
          <a:p>
            <a:r>
              <a:rPr lang="en-US" sz="2400" b="0">
                <a:cs typeface="Arial"/>
              </a:rPr>
              <a:t>Aidan Rader </a:t>
            </a:r>
            <a:endParaRPr lang="en-US" sz="2400" b="0">
              <a:solidFill>
                <a:srgbClr val="000000"/>
              </a:solidFill>
              <a:cs typeface="Arial"/>
            </a:endParaRPr>
          </a:p>
          <a:p>
            <a:pPr>
              <a:spcBef>
                <a:spcPts val="0"/>
              </a:spcBef>
            </a:pPr>
            <a:r>
              <a:rPr lang="en-US" sz="2400" b="0">
                <a:cs typeface="Arial"/>
              </a:rPr>
              <a:t>Ryan Regan </a:t>
            </a:r>
            <a:br>
              <a:rPr lang="en-US" sz="2400" b="0">
                <a:cs typeface="Arial"/>
              </a:rPr>
            </a:br>
            <a:r>
              <a:rPr lang="en-US" sz="2400" b="0">
                <a:cs typeface="Arial"/>
              </a:rPr>
              <a:t>Sponsor: John Lusher</a:t>
            </a:r>
            <a:br>
              <a:rPr lang="en-US" sz="2400" b="0">
                <a:cs typeface="Arial"/>
              </a:rPr>
            </a:br>
            <a:r>
              <a:rPr lang="en-US" sz="2400" b="0">
                <a:cs typeface="Arial"/>
              </a:rPr>
              <a:t>TA: Ali </a:t>
            </a:r>
            <a:r>
              <a:rPr lang="en-US" sz="2400" b="0" err="1">
                <a:cs typeface="Arial"/>
              </a:rPr>
              <a:t>Alenezi</a:t>
            </a:r>
            <a:endParaRPr lang="en-US"/>
          </a:p>
        </p:txBody>
      </p:sp>
      <p:sp>
        <p:nvSpPr>
          <p:cNvPr id="55" name="Google Shape;55;p1"/>
          <p:cNvSpPr/>
          <p:nvPr/>
        </p:nvSpPr>
        <p:spPr>
          <a:xfrm>
            <a:off x="0" y="0"/>
            <a:ext cx="6111425" cy="6111425"/>
          </a:xfrm>
          <a:prstGeom prst="diagStripe">
            <a:avLst>
              <a:gd name="adj" fmla="val 28990"/>
            </a:avLst>
          </a:prstGeom>
          <a:blipFill rotWithShape="1">
            <a:blip r:embed="rId3">
              <a:alphaModFix/>
            </a:blip>
            <a:stretch>
              <a:fillRect/>
            </a:stretch>
          </a:blipFill>
          <a:ln>
            <a:noFill/>
          </a:ln>
          <a:effectLst>
            <a:outerShdw blurRad="193675" dist="23000" dir="5400000" rotWithShape="0">
              <a:srgbClr val="000000">
                <a:alpha val="6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pic>
        <p:nvPicPr>
          <p:cNvPr id="56" name="Google Shape;56;p1" descr="DLCOE_logo_HWHT.png"/>
          <p:cNvPicPr preferRelativeResize="0"/>
          <p:nvPr/>
        </p:nvPicPr>
        <p:blipFill rotWithShape="1">
          <a:blip r:embed="rId4">
            <a:alphaModFix/>
          </a:blip>
          <a:srcRect/>
          <a:stretch/>
        </p:blipFill>
        <p:spPr>
          <a:xfrm>
            <a:off x="5344000" y="1105318"/>
            <a:ext cx="3114199" cy="525774"/>
          </a:xfrm>
          <a:prstGeom prst="rect">
            <a:avLst/>
          </a:prstGeom>
          <a:noFill/>
          <a:ln>
            <a:noFill/>
          </a:ln>
        </p:spPr>
      </p:pic>
    </p:spTree>
    <p:extLst>
      <p:ext uri="{BB962C8B-B14F-4D97-AF65-F5344CB8AC3E}">
        <p14:creationId xmlns:p14="http://schemas.microsoft.com/office/powerpoint/2010/main" val="34823358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A38FE78D-D2CC-D9FB-E1DA-474B5B0CD61F}"/>
            </a:ext>
          </a:extLst>
        </p:cNvPr>
        <p:cNvGrpSpPr/>
        <p:nvPr/>
      </p:nvGrpSpPr>
      <p:grpSpPr>
        <a:xfrm>
          <a:off x="0" y="0"/>
          <a:ext cx="0" cy="0"/>
          <a:chOff x="0" y="0"/>
          <a:chExt cx="0" cy="0"/>
        </a:xfrm>
      </p:grpSpPr>
      <p:sp>
        <p:nvSpPr>
          <p:cNvPr id="88" name="Google Shape;88;gcce58aab64_3_0">
            <a:extLst>
              <a:ext uri="{FF2B5EF4-FFF2-40B4-BE49-F238E27FC236}">
                <a16:creationId xmlns:a16="http://schemas.microsoft.com/office/drawing/2014/main" id="{F2EA09D3-2764-B45C-AF0A-CD2314F4BCC4}"/>
              </a:ext>
            </a:extLst>
          </p:cNvPr>
          <p:cNvSpPr txBox="1">
            <a:spLocks noGrp="1"/>
          </p:cNvSpPr>
          <p:nvPr>
            <p:ph type="body" idx="1"/>
          </p:nvPr>
        </p:nvSpPr>
        <p:spPr>
          <a:xfrm>
            <a:off x="457200" y="2192785"/>
            <a:ext cx="4118901" cy="3933485"/>
          </a:xfrm>
          <a:prstGeom prst="rect">
            <a:avLst/>
          </a:prstGeom>
        </p:spPr>
        <p:txBody>
          <a:bodyPr spcFirstLastPara="1" wrap="square" lIns="91425" tIns="45700" rIns="91425" bIns="45700" anchor="t" anchorCtr="0">
            <a:normAutofit/>
          </a:bodyPr>
          <a:lstStyle/>
          <a:p>
            <a:pPr>
              <a:spcBef>
                <a:spcPts val="0"/>
              </a:spcBef>
              <a:buFont typeface="Calibri"/>
              <a:buChar char="-"/>
            </a:pPr>
            <a:endParaRPr lang="en-US" sz="1600">
              <a:cs typeface="Arial"/>
            </a:endParaRPr>
          </a:p>
        </p:txBody>
      </p:sp>
      <p:sp>
        <p:nvSpPr>
          <p:cNvPr id="90" name="Google Shape;90;gcce58aab64_3_0">
            <a:extLst>
              <a:ext uri="{FF2B5EF4-FFF2-40B4-BE49-F238E27FC236}">
                <a16:creationId xmlns:a16="http://schemas.microsoft.com/office/drawing/2014/main" id="{8AC7A906-48A1-ADE2-09DD-EFE3B10A0EC0}"/>
              </a:ext>
            </a:extLst>
          </p:cNvPr>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cs typeface="Arial"/>
              </a:rPr>
              <a:t>Auxiliary Power Integration</a:t>
            </a:r>
            <a:br>
              <a:rPr lang="en-US">
                <a:cs typeface="Arial"/>
              </a:rPr>
            </a:br>
            <a:r>
              <a:rPr lang="en-US" sz="1600" b="0">
                <a:cs typeface="Arial"/>
              </a:rPr>
              <a:t>Optoelectronics, Microcontroller, &amp; Power</a:t>
            </a:r>
            <a:br>
              <a:rPr lang="en-US">
                <a:cs typeface="Arial"/>
              </a:rPr>
            </a:br>
            <a:r>
              <a:rPr lang="en-US" sz="1200" b="0">
                <a:cs typeface="Arial"/>
              </a:rPr>
              <a:t>Mackenzie Miller, Andrew Nguyen, &amp; Aidan Rader</a:t>
            </a:r>
          </a:p>
        </p:txBody>
      </p:sp>
      <p:pic>
        <p:nvPicPr>
          <p:cNvPr id="2" name="Picture 1" descr="A screen shot of a graph&#10;&#10;AI-generated content may be incorrect.">
            <a:extLst>
              <a:ext uri="{FF2B5EF4-FFF2-40B4-BE49-F238E27FC236}">
                <a16:creationId xmlns:a16="http://schemas.microsoft.com/office/drawing/2014/main" id="{803DF29E-C2DB-6C1D-1E2A-541641FED40C}"/>
              </a:ext>
            </a:extLst>
          </p:cNvPr>
          <p:cNvPicPr>
            <a:picLocks noChangeAspect="1"/>
          </p:cNvPicPr>
          <p:nvPr/>
        </p:nvPicPr>
        <p:blipFill>
          <a:blip r:embed="rId3"/>
          <a:stretch>
            <a:fillRect/>
          </a:stretch>
        </p:blipFill>
        <p:spPr>
          <a:xfrm>
            <a:off x="6165410" y="2192785"/>
            <a:ext cx="2521389" cy="1594832"/>
          </a:xfrm>
          <a:prstGeom prst="rect">
            <a:avLst/>
          </a:prstGeom>
          <a:ln w="28575">
            <a:solidFill>
              <a:schemeClr val="tx1"/>
            </a:solidFill>
          </a:ln>
        </p:spPr>
      </p:pic>
      <p:graphicFrame>
        <p:nvGraphicFramePr>
          <p:cNvPr id="8" name="Table 7">
            <a:extLst>
              <a:ext uri="{FF2B5EF4-FFF2-40B4-BE49-F238E27FC236}">
                <a16:creationId xmlns:a16="http://schemas.microsoft.com/office/drawing/2014/main" id="{F88E06F8-BA9C-EE08-4012-39DADD828790}"/>
              </a:ext>
            </a:extLst>
          </p:cNvPr>
          <p:cNvGraphicFramePr>
            <a:graphicFrameLocks noGrp="1"/>
          </p:cNvGraphicFramePr>
          <p:nvPr>
            <p:extLst>
              <p:ext uri="{D42A27DB-BD31-4B8C-83A1-F6EECF244321}">
                <p14:modId xmlns:p14="http://schemas.microsoft.com/office/powerpoint/2010/main" val="1306211250"/>
              </p:ext>
            </p:extLst>
          </p:nvPr>
        </p:nvGraphicFramePr>
        <p:xfrm>
          <a:off x="457200" y="2188201"/>
          <a:ext cx="2634559" cy="1219200"/>
        </p:xfrm>
        <a:graphic>
          <a:graphicData uri="http://schemas.openxmlformats.org/drawingml/2006/table">
            <a:tbl>
              <a:tblPr firstRow="1" bandRow="1">
                <a:tableStyleId>{5940675A-B579-460E-94D1-54222C63F5DA}</a:tableStyleId>
              </a:tblPr>
              <a:tblGrid>
                <a:gridCol w="1066377">
                  <a:extLst>
                    <a:ext uri="{9D8B030D-6E8A-4147-A177-3AD203B41FA5}">
                      <a16:colId xmlns:a16="http://schemas.microsoft.com/office/drawing/2014/main" val="554691878"/>
                    </a:ext>
                  </a:extLst>
                </a:gridCol>
                <a:gridCol w="554193">
                  <a:extLst>
                    <a:ext uri="{9D8B030D-6E8A-4147-A177-3AD203B41FA5}">
                      <a16:colId xmlns:a16="http://schemas.microsoft.com/office/drawing/2014/main" val="188381172"/>
                    </a:ext>
                  </a:extLst>
                </a:gridCol>
                <a:gridCol w="1013989">
                  <a:extLst>
                    <a:ext uri="{9D8B030D-6E8A-4147-A177-3AD203B41FA5}">
                      <a16:colId xmlns:a16="http://schemas.microsoft.com/office/drawing/2014/main" val="2838891611"/>
                    </a:ext>
                  </a:extLst>
                </a:gridCol>
              </a:tblGrid>
              <a:tr h="233423">
                <a:tc>
                  <a:txBody>
                    <a:bodyPr/>
                    <a:lstStyle/>
                    <a:p>
                      <a:r>
                        <a:rPr lang="en-US" sz="1000">
                          <a:solidFill>
                            <a:schemeClr val="bg1"/>
                          </a:solidFill>
                        </a:rPr>
                        <a:t>Converter</a:t>
                      </a: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en-US" sz="1000">
                          <a:solidFill>
                            <a:schemeClr val="bg1"/>
                          </a:solidFill>
                          <a:cs typeface="Arial"/>
                        </a:rPr>
                        <a:t>V</a:t>
                      </a:r>
                      <a:r>
                        <a:rPr lang="en-US" sz="1000" baseline="-25000">
                          <a:solidFill>
                            <a:schemeClr val="bg1"/>
                          </a:solidFill>
                          <a:cs typeface="Arial"/>
                        </a:rPr>
                        <a:t>in</a:t>
                      </a:r>
                      <a:r>
                        <a:rPr lang="en-US" sz="1000">
                          <a:solidFill>
                            <a:schemeClr val="bg1"/>
                          </a:solidFill>
                        </a:rPr>
                        <a:t> [V]</a:t>
                      </a: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en-US" sz="1000" err="1">
                          <a:solidFill>
                            <a:schemeClr val="bg1"/>
                          </a:solidFill>
                          <a:cs typeface="Arial"/>
                        </a:rPr>
                        <a:t>V</a:t>
                      </a:r>
                      <a:r>
                        <a:rPr lang="en-US" sz="1000" baseline="-25000" err="1">
                          <a:solidFill>
                            <a:schemeClr val="bg1"/>
                          </a:solidFill>
                          <a:cs typeface="Arial"/>
                        </a:rPr>
                        <a:t>out,measured</a:t>
                      </a:r>
                      <a:r>
                        <a:rPr lang="en-US" sz="1000">
                          <a:solidFill>
                            <a:schemeClr val="bg1"/>
                          </a:solidFill>
                        </a:rPr>
                        <a:t> [V]</a:t>
                      </a: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572442688"/>
                  </a:ext>
                </a:extLst>
              </a:tr>
              <a:tr h="233423">
                <a:tc>
                  <a:txBody>
                    <a:bodyPr/>
                    <a:lstStyle/>
                    <a:p>
                      <a:r>
                        <a:rPr lang="en-US" sz="1000"/>
                        <a:t>2-Phase to 15V</a:t>
                      </a: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endParaRPr lang="en-US" sz="1000"/>
                    </a:p>
                  </a:txBody>
                  <a:tcPr>
                    <a:lnT w="28575" cap="flat" cmpd="sng" algn="ctr">
                      <a:solidFill>
                        <a:schemeClr val="tx1"/>
                      </a:solidFill>
                      <a:prstDash val="solid"/>
                      <a:round/>
                      <a:headEnd type="none" w="med" len="med"/>
                      <a:tailEnd type="none" w="med" len="med"/>
                    </a:lnT>
                  </a:tcPr>
                </a:tc>
                <a:tc>
                  <a:txBody>
                    <a:bodyPr/>
                    <a:lstStyle/>
                    <a:p>
                      <a:endParaRPr lang="en-US" sz="100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665734020"/>
                  </a:ext>
                </a:extLst>
              </a:tr>
              <a:tr h="15348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t>15V to Iso15V</a:t>
                      </a:r>
                    </a:p>
                  </a:txBody>
                  <a:tcPr>
                    <a:lnL w="28575" cap="flat" cmpd="sng" algn="ctr">
                      <a:solidFill>
                        <a:schemeClr val="tx1"/>
                      </a:solidFill>
                      <a:prstDash val="solid"/>
                      <a:round/>
                      <a:headEnd type="none" w="med" len="med"/>
                      <a:tailEnd type="none" w="med" len="med"/>
                    </a:lnL>
                    <a:solidFill>
                      <a:schemeClr val="bg1">
                        <a:lumMod val="95000"/>
                      </a:schemeClr>
                    </a:solidFill>
                  </a:tcPr>
                </a:tc>
                <a:tc>
                  <a:txBody>
                    <a:bodyPr/>
                    <a:lstStyle/>
                    <a:p>
                      <a:r>
                        <a:rPr lang="en-US" sz="1000"/>
                        <a:t>15.0</a:t>
                      </a:r>
                    </a:p>
                  </a:txBody>
                  <a:tcPr>
                    <a:solidFill>
                      <a:schemeClr val="bg1">
                        <a:lumMod val="95000"/>
                      </a:schemeClr>
                    </a:solidFill>
                  </a:tcPr>
                </a:tc>
                <a:tc>
                  <a:txBody>
                    <a:bodyPr/>
                    <a:lstStyle/>
                    <a:p>
                      <a:r>
                        <a:rPr lang="en-US" sz="1000"/>
                        <a:t>15.7</a:t>
                      </a:r>
                    </a:p>
                  </a:txBody>
                  <a:tcPr>
                    <a:lnR w="28575"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1713851805"/>
                  </a:ext>
                </a:extLst>
              </a:tr>
              <a:tr h="153483">
                <a:tc>
                  <a:txBody>
                    <a:bodyPr/>
                    <a:lstStyle/>
                    <a:p>
                      <a:r>
                        <a:rPr lang="en-US" sz="1000"/>
                        <a:t>15V to 3.3V</a:t>
                      </a:r>
                    </a:p>
                  </a:txBody>
                  <a:tcPr>
                    <a:lnL w="28575" cap="flat" cmpd="sng" algn="ctr">
                      <a:solidFill>
                        <a:schemeClr val="tx1"/>
                      </a:solidFill>
                      <a:prstDash val="solid"/>
                      <a:round/>
                      <a:headEnd type="none" w="med" len="med"/>
                      <a:tailEnd type="none" w="med" len="med"/>
                    </a:lnL>
                  </a:tcPr>
                </a:tc>
                <a:tc>
                  <a:txBody>
                    <a:bodyPr/>
                    <a:lstStyle/>
                    <a:p>
                      <a:r>
                        <a:rPr lang="en-US" sz="1000"/>
                        <a:t>15.0</a:t>
                      </a:r>
                    </a:p>
                  </a:txBody>
                  <a:tcPr/>
                </a:tc>
                <a:tc>
                  <a:txBody>
                    <a:bodyPr/>
                    <a:lstStyle/>
                    <a:p>
                      <a:r>
                        <a:rPr lang="en-US" sz="1000"/>
                        <a:t>3.2</a:t>
                      </a:r>
                    </a:p>
                  </a:txBody>
                  <a:tcP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24495411"/>
                  </a:ext>
                </a:extLst>
              </a:tr>
              <a:tr h="233423">
                <a:tc>
                  <a:txBody>
                    <a:bodyPr/>
                    <a:lstStyle/>
                    <a:p>
                      <a:r>
                        <a:rPr lang="en-US" sz="1000"/>
                        <a:t>3.3V to Iso5V</a:t>
                      </a:r>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3.2</a:t>
                      </a:r>
                    </a:p>
                  </a:txBody>
                  <a:tcPr>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5.0</a:t>
                      </a: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4248068986"/>
                  </a:ext>
                </a:extLst>
              </a:tr>
            </a:tbl>
          </a:graphicData>
        </a:graphic>
      </p:graphicFrame>
      <p:graphicFrame>
        <p:nvGraphicFramePr>
          <p:cNvPr id="9" name="Table 8">
            <a:extLst>
              <a:ext uri="{FF2B5EF4-FFF2-40B4-BE49-F238E27FC236}">
                <a16:creationId xmlns:a16="http://schemas.microsoft.com/office/drawing/2014/main" id="{6B2AFCA8-A4B9-AD57-AD50-2B615ACA9107}"/>
              </a:ext>
            </a:extLst>
          </p:cNvPr>
          <p:cNvGraphicFramePr>
            <a:graphicFrameLocks noGrp="1"/>
          </p:cNvGraphicFramePr>
          <p:nvPr>
            <p:extLst>
              <p:ext uri="{D42A27DB-BD31-4B8C-83A1-F6EECF244321}">
                <p14:modId xmlns:p14="http://schemas.microsoft.com/office/powerpoint/2010/main" val="44482327"/>
              </p:ext>
            </p:extLst>
          </p:nvPr>
        </p:nvGraphicFramePr>
        <p:xfrm>
          <a:off x="457200" y="4241000"/>
          <a:ext cx="3521797" cy="2194560"/>
        </p:xfrm>
        <a:graphic>
          <a:graphicData uri="http://schemas.openxmlformats.org/drawingml/2006/table">
            <a:tbl>
              <a:tblPr firstRow="1" bandRow="1">
                <a:tableStyleId>{5940675A-B579-460E-94D1-54222C63F5DA}</a:tableStyleId>
              </a:tblPr>
              <a:tblGrid>
                <a:gridCol w="1122629">
                  <a:extLst>
                    <a:ext uri="{9D8B030D-6E8A-4147-A177-3AD203B41FA5}">
                      <a16:colId xmlns:a16="http://schemas.microsoft.com/office/drawing/2014/main" val="554691878"/>
                    </a:ext>
                  </a:extLst>
                </a:gridCol>
                <a:gridCol w="733331">
                  <a:extLst>
                    <a:ext uri="{9D8B030D-6E8A-4147-A177-3AD203B41FA5}">
                      <a16:colId xmlns:a16="http://schemas.microsoft.com/office/drawing/2014/main" val="188381172"/>
                    </a:ext>
                  </a:extLst>
                </a:gridCol>
                <a:gridCol w="733331">
                  <a:extLst>
                    <a:ext uri="{9D8B030D-6E8A-4147-A177-3AD203B41FA5}">
                      <a16:colId xmlns:a16="http://schemas.microsoft.com/office/drawing/2014/main" val="2838891611"/>
                    </a:ext>
                  </a:extLst>
                </a:gridCol>
                <a:gridCol w="932506">
                  <a:extLst>
                    <a:ext uri="{9D8B030D-6E8A-4147-A177-3AD203B41FA5}">
                      <a16:colId xmlns:a16="http://schemas.microsoft.com/office/drawing/2014/main" val="689444334"/>
                    </a:ext>
                  </a:extLst>
                </a:gridCol>
              </a:tblGrid>
              <a:tr h="233423">
                <a:tc>
                  <a:txBody>
                    <a:bodyPr/>
                    <a:lstStyle/>
                    <a:p>
                      <a:r>
                        <a:rPr lang="en-US" sz="1000">
                          <a:solidFill>
                            <a:schemeClr val="bg1"/>
                          </a:solidFill>
                        </a:rPr>
                        <a:t>Component</a:t>
                      </a: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en-US" sz="1000" err="1">
                          <a:solidFill>
                            <a:schemeClr val="bg1"/>
                          </a:solidFill>
                          <a:cs typeface="Arial"/>
                        </a:rPr>
                        <a:t>V</a:t>
                      </a:r>
                      <a:r>
                        <a:rPr lang="en-US" sz="1000" baseline="-25000" err="1">
                          <a:solidFill>
                            <a:schemeClr val="bg1"/>
                          </a:solidFill>
                          <a:cs typeface="Arial"/>
                        </a:rPr>
                        <a:t>in,min</a:t>
                      </a:r>
                      <a:r>
                        <a:rPr lang="en-US" sz="1000">
                          <a:solidFill>
                            <a:schemeClr val="bg1"/>
                          </a:solidFill>
                        </a:rPr>
                        <a:t> [V]</a:t>
                      </a: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en-US" sz="1000" err="1">
                          <a:solidFill>
                            <a:schemeClr val="bg1"/>
                          </a:solidFill>
                          <a:cs typeface="Arial"/>
                        </a:rPr>
                        <a:t>V</a:t>
                      </a:r>
                      <a:r>
                        <a:rPr lang="en-US" sz="1000" baseline="-25000" err="1">
                          <a:solidFill>
                            <a:schemeClr val="bg1"/>
                          </a:solidFill>
                          <a:cs typeface="Arial"/>
                        </a:rPr>
                        <a:t>in,max</a:t>
                      </a:r>
                      <a:r>
                        <a:rPr lang="en-US" sz="1000">
                          <a:solidFill>
                            <a:schemeClr val="bg1"/>
                          </a:solidFill>
                        </a:rPr>
                        <a:t> [V]</a:t>
                      </a:r>
                    </a:p>
                  </a:txBody>
                  <a:tcP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tc>
                  <a:txBody>
                    <a:bodyPr/>
                    <a:lstStyle/>
                    <a:p>
                      <a:r>
                        <a:rPr lang="en-US" sz="1000" err="1">
                          <a:solidFill>
                            <a:schemeClr val="bg1"/>
                          </a:solidFill>
                          <a:cs typeface="Arial"/>
                        </a:rPr>
                        <a:t>V</a:t>
                      </a:r>
                      <a:r>
                        <a:rPr lang="en-US" sz="1000" baseline="-25000" err="1">
                          <a:solidFill>
                            <a:schemeClr val="bg1"/>
                          </a:solidFill>
                          <a:cs typeface="Arial"/>
                        </a:rPr>
                        <a:t>in,measured</a:t>
                      </a:r>
                      <a:r>
                        <a:rPr lang="en-US" sz="1000">
                          <a:solidFill>
                            <a:schemeClr val="bg1"/>
                          </a:solidFill>
                        </a:rPr>
                        <a:t> [V]</a:t>
                      </a:r>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tx1">
                        <a:lumMod val="65000"/>
                        <a:lumOff val="35000"/>
                      </a:schemeClr>
                    </a:solidFill>
                  </a:tcPr>
                </a:tc>
                <a:extLst>
                  <a:ext uri="{0D108BD9-81ED-4DB2-BD59-A6C34878D82A}">
                    <a16:rowId xmlns:a16="http://schemas.microsoft.com/office/drawing/2014/main" val="1572442688"/>
                  </a:ext>
                </a:extLst>
              </a:tr>
              <a:tr h="23342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t>Power to Digital</a:t>
                      </a:r>
                    </a:p>
                  </a:txBody>
                  <a:tcPr>
                    <a:lnL w="28575" cap="flat" cmpd="sng" algn="ctr">
                      <a:solidFill>
                        <a:schemeClr val="tx1"/>
                      </a:solidFill>
                      <a:prstDash val="solid"/>
                      <a:round/>
                      <a:headEnd type="none" w="med" len="med"/>
                      <a:tailEnd type="none" w="med" len="med"/>
                    </a:lnL>
                    <a:lnT w="28575" cap="flat" cmpd="sng" algn="ctr">
                      <a:solidFill>
                        <a:schemeClr val="tx1"/>
                      </a:solidFill>
                      <a:prstDash val="solid"/>
                      <a:round/>
                      <a:headEnd type="none" w="med" len="med"/>
                      <a:tailEnd type="none" w="med" len="med"/>
                    </a:lnT>
                  </a:tcPr>
                </a:tc>
                <a:tc>
                  <a:txBody>
                    <a:bodyPr/>
                    <a:lstStyle/>
                    <a:p>
                      <a:r>
                        <a:rPr lang="en-US" sz="1000"/>
                        <a:t>0.0</a:t>
                      </a:r>
                    </a:p>
                  </a:txBody>
                  <a:tcPr>
                    <a:lnT w="28575" cap="flat" cmpd="sng" algn="ctr">
                      <a:solidFill>
                        <a:schemeClr val="tx1"/>
                      </a:solidFill>
                      <a:prstDash val="solid"/>
                      <a:round/>
                      <a:headEnd type="none" w="med" len="med"/>
                      <a:tailEnd type="none" w="med" len="med"/>
                    </a:lnT>
                  </a:tcPr>
                </a:tc>
                <a:tc>
                  <a:txBody>
                    <a:bodyPr/>
                    <a:lstStyle/>
                    <a:p>
                      <a:r>
                        <a:rPr lang="en-US" sz="1000"/>
                        <a:t>30.0</a:t>
                      </a:r>
                    </a:p>
                  </a:txBody>
                  <a:tcPr>
                    <a:lnT w="28575" cap="flat" cmpd="sng" algn="ctr">
                      <a:solidFill>
                        <a:schemeClr val="tx1"/>
                      </a:solidFill>
                      <a:prstDash val="solid"/>
                      <a:round/>
                      <a:headEnd type="none" w="med" len="med"/>
                      <a:tailEnd type="none" w="med" len="med"/>
                    </a:lnT>
                  </a:tcPr>
                </a:tc>
                <a:tc>
                  <a:txBody>
                    <a:bodyPr/>
                    <a:lstStyle/>
                    <a:p>
                      <a:endParaRPr lang="en-US" sz="1000"/>
                    </a:p>
                  </a:txBody>
                  <a:tcPr>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081799533"/>
                  </a:ext>
                </a:extLst>
              </a:tr>
              <a:tr h="233423">
                <a:tc>
                  <a:txBody>
                    <a:bodyPr/>
                    <a:lstStyle/>
                    <a:p>
                      <a:r>
                        <a:rPr lang="en-US" sz="1000"/>
                        <a:t>Relay</a:t>
                      </a:r>
                    </a:p>
                  </a:txBody>
                  <a:tcPr>
                    <a:lnL w="28575" cap="flat" cmpd="sng" algn="ctr">
                      <a:solidFill>
                        <a:schemeClr val="tx1"/>
                      </a:solidFill>
                      <a:prstDash val="solid"/>
                      <a:round/>
                      <a:headEnd type="none" w="med" len="med"/>
                      <a:tailEnd type="none" w="med" len="med"/>
                    </a:lnL>
                    <a:solidFill>
                      <a:schemeClr val="bg1">
                        <a:lumMod val="95000"/>
                      </a:schemeClr>
                    </a:solidFill>
                  </a:tcPr>
                </a:tc>
                <a:tc>
                  <a:txBody>
                    <a:bodyPr/>
                    <a:lstStyle/>
                    <a:p>
                      <a:r>
                        <a:rPr lang="en-US" sz="1000"/>
                        <a:t>11.25</a:t>
                      </a:r>
                    </a:p>
                  </a:txBody>
                  <a:tcPr>
                    <a:solidFill>
                      <a:schemeClr val="bg1">
                        <a:lumMod val="95000"/>
                      </a:schemeClr>
                    </a:solidFill>
                  </a:tcPr>
                </a:tc>
                <a:tc>
                  <a:txBody>
                    <a:bodyPr/>
                    <a:lstStyle/>
                    <a:p>
                      <a:r>
                        <a:rPr lang="en-US" sz="1000"/>
                        <a:t>16.5</a:t>
                      </a:r>
                    </a:p>
                  </a:txBody>
                  <a:tcPr>
                    <a:solidFill>
                      <a:schemeClr val="bg1">
                        <a:lumMod val="95000"/>
                      </a:schemeClr>
                    </a:solidFill>
                  </a:tcPr>
                </a:tc>
                <a:tc>
                  <a:txBody>
                    <a:bodyPr/>
                    <a:lstStyle/>
                    <a:p>
                      <a:r>
                        <a:rPr lang="en-US" sz="1000"/>
                        <a:t>15.7</a:t>
                      </a:r>
                    </a:p>
                  </a:txBody>
                  <a:tcPr>
                    <a:lnR w="28575"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3665734020"/>
                  </a:ext>
                </a:extLst>
              </a:tr>
              <a:tr h="15348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t>Power to Digital</a:t>
                      </a:r>
                    </a:p>
                  </a:txBody>
                  <a:tcPr>
                    <a:lnL w="28575" cap="flat" cmpd="sng" algn="ctr">
                      <a:solidFill>
                        <a:schemeClr val="tx1"/>
                      </a:solidFill>
                      <a:prstDash val="solid"/>
                      <a:round/>
                      <a:headEnd type="none" w="med" len="med"/>
                      <a:tailEnd type="none" w="med" len="med"/>
                    </a:lnL>
                  </a:tcPr>
                </a:tc>
                <a:tc>
                  <a:txBody>
                    <a:bodyPr/>
                    <a:lstStyle/>
                    <a:p>
                      <a:r>
                        <a:rPr lang="en-US" sz="1000"/>
                        <a:t>0.0</a:t>
                      </a:r>
                    </a:p>
                  </a:txBody>
                  <a:tcPr/>
                </a:tc>
                <a:tc>
                  <a:txBody>
                    <a:bodyPr/>
                    <a:lstStyle/>
                    <a:p>
                      <a:r>
                        <a:rPr lang="en-US" sz="1000"/>
                        <a:t>30.0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t>15.7</a:t>
                      </a:r>
                    </a:p>
                  </a:txBody>
                  <a:tcP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713851805"/>
                  </a:ext>
                </a:extLst>
              </a:tr>
              <a:tr h="153483">
                <a:tc>
                  <a:txBody>
                    <a:bodyPr/>
                    <a:lstStyle/>
                    <a:p>
                      <a:r>
                        <a:rPr lang="en-US" sz="1000"/>
                        <a:t>Power Control</a:t>
                      </a:r>
                    </a:p>
                  </a:txBody>
                  <a:tcPr>
                    <a:lnL w="28575" cap="flat" cmpd="sng" algn="ctr">
                      <a:solidFill>
                        <a:schemeClr val="tx1"/>
                      </a:solidFill>
                      <a:prstDash val="solid"/>
                      <a:round/>
                      <a:headEnd type="none" w="med" len="med"/>
                      <a:tailEnd type="none" w="med" len="med"/>
                    </a:lnL>
                    <a:solidFill>
                      <a:schemeClr val="bg1">
                        <a:lumMod val="95000"/>
                      </a:schemeClr>
                    </a:solidFill>
                  </a:tcPr>
                </a:tc>
                <a:tc>
                  <a:txBody>
                    <a:bodyPr/>
                    <a:lstStyle/>
                    <a:p>
                      <a:r>
                        <a:rPr lang="en-US" sz="1000"/>
                        <a:t>14.5</a:t>
                      </a:r>
                    </a:p>
                  </a:txBody>
                  <a:tcPr>
                    <a:solidFill>
                      <a:schemeClr val="bg1">
                        <a:lumMod val="95000"/>
                      </a:schemeClr>
                    </a:solidFill>
                  </a:tcPr>
                </a:tc>
                <a:tc>
                  <a:txBody>
                    <a:bodyPr/>
                    <a:lstStyle/>
                    <a:p>
                      <a:r>
                        <a:rPr lang="en-US" sz="1000"/>
                        <a:t>18.5</a:t>
                      </a:r>
                    </a:p>
                  </a:txBody>
                  <a:tcPr>
                    <a:solidFill>
                      <a:schemeClr val="bg1">
                        <a:lumMod val="95000"/>
                      </a:schemeClr>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000"/>
                        <a:t>15.7</a:t>
                      </a:r>
                    </a:p>
                  </a:txBody>
                  <a:tcPr>
                    <a:lnR w="28575"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424495411"/>
                  </a:ext>
                </a:extLst>
              </a:tr>
              <a:tr h="233423">
                <a:tc>
                  <a:txBody>
                    <a:bodyPr/>
                    <a:lstStyle/>
                    <a:p>
                      <a:r>
                        <a:rPr lang="en-US" sz="1000"/>
                        <a:t>MCU</a:t>
                      </a:r>
                    </a:p>
                  </a:txBody>
                  <a:tcPr>
                    <a:lnL w="28575" cap="flat" cmpd="sng" algn="ctr">
                      <a:solidFill>
                        <a:schemeClr val="tx1"/>
                      </a:solidFill>
                      <a:prstDash val="solid"/>
                      <a:round/>
                      <a:headEnd type="none" w="med" len="med"/>
                      <a:tailEnd type="none" w="med" len="med"/>
                    </a:lnL>
                  </a:tcPr>
                </a:tc>
                <a:tc>
                  <a:txBody>
                    <a:bodyPr/>
                    <a:lstStyle/>
                    <a:p>
                      <a:r>
                        <a:rPr lang="en-US" sz="1000"/>
                        <a:t>3.0</a:t>
                      </a:r>
                    </a:p>
                  </a:txBody>
                  <a:tcPr/>
                </a:tc>
                <a:tc>
                  <a:txBody>
                    <a:bodyPr/>
                    <a:lstStyle/>
                    <a:p>
                      <a:r>
                        <a:rPr lang="en-US" sz="1000"/>
                        <a:t>3.6</a:t>
                      </a:r>
                    </a:p>
                  </a:txBody>
                  <a:tcPr/>
                </a:tc>
                <a:tc>
                  <a:txBody>
                    <a:bodyPr/>
                    <a:lstStyle/>
                    <a:p>
                      <a:r>
                        <a:rPr lang="en-US" sz="1000"/>
                        <a:t>3.2</a:t>
                      </a:r>
                    </a:p>
                  </a:txBody>
                  <a:tcP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5168611"/>
                  </a:ext>
                </a:extLst>
              </a:tr>
              <a:tr h="233423">
                <a:tc>
                  <a:txBody>
                    <a:bodyPr/>
                    <a:lstStyle/>
                    <a:p>
                      <a:r>
                        <a:rPr lang="en-US" sz="1000">
                          <a:cs typeface="Arial"/>
                        </a:rPr>
                        <a:t>Digital to Power</a:t>
                      </a:r>
                      <a:endParaRPr lang="en-US" sz="1000"/>
                    </a:p>
                  </a:txBody>
                  <a:tcPr>
                    <a:lnL w="28575" cap="flat" cmpd="sng" algn="ctr">
                      <a:solidFill>
                        <a:schemeClr val="tx1"/>
                      </a:solidFill>
                      <a:prstDash val="solid"/>
                      <a:round/>
                      <a:headEnd type="none" w="med" len="med"/>
                      <a:tailEnd type="none" w="med" len="med"/>
                    </a:lnL>
                    <a:solidFill>
                      <a:schemeClr val="bg1">
                        <a:lumMod val="95000"/>
                      </a:schemeClr>
                    </a:solidFill>
                  </a:tcPr>
                </a:tc>
                <a:tc>
                  <a:txBody>
                    <a:bodyPr/>
                    <a:lstStyle/>
                    <a:p>
                      <a:r>
                        <a:rPr lang="en-US" sz="1000"/>
                        <a:t>2.5</a:t>
                      </a:r>
                    </a:p>
                  </a:txBody>
                  <a:tcPr>
                    <a:solidFill>
                      <a:schemeClr val="bg1">
                        <a:lumMod val="95000"/>
                      </a:schemeClr>
                    </a:solidFill>
                  </a:tcPr>
                </a:tc>
                <a:tc>
                  <a:txBody>
                    <a:bodyPr/>
                    <a:lstStyle/>
                    <a:p>
                      <a:r>
                        <a:rPr lang="en-US" sz="1000"/>
                        <a:t>5.5</a:t>
                      </a:r>
                    </a:p>
                  </a:txBody>
                  <a:tcPr>
                    <a:solidFill>
                      <a:schemeClr val="bg1">
                        <a:lumMod val="95000"/>
                      </a:schemeClr>
                    </a:solidFill>
                  </a:tcPr>
                </a:tc>
                <a:tc>
                  <a:txBody>
                    <a:bodyPr/>
                    <a:lstStyle/>
                    <a:p>
                      <a:r>
                        <a:rPr lang="en-US" sz="1000"/>
                        <a:t>3.2</a:t>
                      </a:r>
                    </a:p>
                  </a:txBody>
                  <a:tcPr>
                    <a:lnR w="28575" cap="flat" cmpd="sng" algn="ctr">
                      <a:solidFill>
                        <a:schemeClr val="tx1"/>
                      </a:solidFill>
                      <a:prstDash val="solid"/>
                      <a:round/>
                      <a:headEnd type="none" w="med" len="med"/>
                      <a:tailEnd type="none" w="med" len="med"/>
                    </a:lnR>
                    <a:solidFill>
                      <a:schemeClr val="bg1">
                        <a:lumMod val="95000"/>
                      </a:schemeClr>
                    </a:solidFill>
                  </a:tcPr>
                </a:tc>
                <a:extLst>
                  <a:ext uri="{0D108BD9-81ED-4DB2-BD59-A6C34878D82A}">
                    <a16:rowId xmlns:a16="http://schemas.microsoft.com/office/drawing/2014/main" val="2003935241"/>
                  </a:ext>
                </a:extLst>
              </a:tr>
              <a:tr h="233423">
                <a:tc>
                  <a:txBody>
                    <a:bodyPr/>
                    <a:lstStyle/>
                    <a:p>
                      <a:r>
                        <a:rPr lang="en-US" sz="1000">
                          <a:cs typeface="Arial"/>
                        </a:rPr>
                        <a:t>Digital to Power</a:t>
                      </a:r>
                      <a:endParaRPr lang="en-US" sz="1000"/>
                    </a:p>
                  </a:txBody>
                  <a:tcPr>
                    <a:lnL w="28575" cap="flat" cmpd="sng" algn="ctr">
                      <a:solidFill>
                        <a:schemeClr val="tx1"/>
                      </a:solidFill>
                      <a:prstDash val="solid"/>
                      <a:round/>
                      <a:headEnd type="none" w="med" len="med"/>
                      <a:tailEnd type="none" w="med" len="med"/>
                    </a:lnL>
                  </a:tcPr>
                </a:tc>
                <a:tc>
                  <a:txBody>
                    <a:bodyPr/>
                    <a:lstStyle/>
                    <a:p>
                      <a:r>
                        <a:rPr lang="en-US" sz="1000"/>
                        <a:t>2.5</a:t>
                      </a:r>
                    </a:p>
                  </a:txBody>
                  <a:tcPr/>
                </a:tc>
                <a:tc>
                  <a:txBody>
                    <a:bodyPr/>
                    <a:lstStyle/>
                    <a:p>
                      <a:r>
                        <a:rPr lang="en-US" sz="1000"/>
                        <a:t>5.5</a:t>
                      </a:r>
                    </a:p>
                  </a:txBody>
                  <a:tcPr/>
                </a:tc>
                <a:tc>
                  <a:txBody>
                    <a:bodyPr/>
                    <a:lstStyle/>
                    <a:p>
                      <a:r>
                        <a:rPr lang="en-US" sz="1000"/>
                        <a:t>5.0</a:t>
                      </a:r>
                    </a:p>
                  </a:txBody>
                  <a:tcPr>
                    <a:lnR w="28575"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914701898"/>
                  </a:ext>
                </a:extLst>
              </a:tr>
              <a:tr h="177569">
                <a:tc>
                  <a:txBody>
                    <a:bodyPr/>
                    <a:lstStyle/>
                    <a:p>
                      <a:r>
                        <a:rPr lang="en-US" sz="1000">
                          <a:cs typeface="Arial"/>
                        </a:rPr>
                        <a:t>Power Control</a:t>
                      </a:r>
                      <a:endParaRPr lang="en-US" sz="1000"/>
                    </a:p>
                  </a:txBody>
                  <a:tcPr>
                    <a:lnL w="28575" cap="flat" cmpd="sng" algn="ctr">
                      <a:solidFill>
                        <a:schemeClr val="tx1"/>
                      </a:solidFill>
                      <a:prstDash val="solid"/>
                      <a:round/>
                      <a:headEnd type="none" w="med" len="med"/>
                      <a:tailEnd type="none" w="med" len="med"/>
                    </a:lnL>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000"/>
                    </a:p>
                  </a:txBody>
                  <a:tcPr>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endParaRPr lang="en-US" sz="1000"/>
                    </a:p>
                  </a:txBody>
                  <a:tcPr>
                    <a:lnB w="28575" cap="flat" cmpd="sng" algn="ctr">
                      <a:solidFill>
                        <a:schemeClr val="tx1"/>
                      </a:solidFill>
                      <a:prstDash val="solid"/>
                      <a:round/>
                      <a:headEnd type="none" w="med" len="med"/>
                      <a:tailEnd type="none" w="med" len="med"/>
                    </a:lnB>
                    <a:solidFill>
                      <a:schemeClr val="bg1">
                        <a:lumMod val="95000"/>
                      </a:schemeClr>
                    </a:solidFill>
                  </a:tcPr>
                </a:tc>
                <a:tc>
                  <a:txBody>
                    <a:bodyPr/>
                    <a:lstStyle/>
                    <a:p>
                      <a:r>
                        <a:rPr lang="en-US" sz="1000"/>
                        <a:t>5.0</a:t>
                      </a:r>
                    </a:p>
                  </a:txBody>
                  <a:tcPr>
                    <a:lnR w="28575" cap="flat" cmpd="sng" algn="ctr">
                      <a:solidFill>
                        <a:schemeClr val="tx1"/>
                      </a:solidFill>
                      <a:prstDash val="solid"/>
                      <a:round/>
                      <a:headEnd type="none" w="med" len="med"/>
                      <a:tailEnd type="none" w="med" len="med"/>
                    </a:lnR>
                    <a:lnB w="28575"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366103187"/>
                  </a:ext>
                </a:extLst>
              </a:tr>
            </a:tbl>
          </a:graphicData>
        </a:graphic>
      </p:graphicFrame>
      <p:pic>
        <p:nvPicPr>
          <p:cNvPr id="11" name="Picture 10" descr="A screen with numbers and symbols&#10;&#10;AI-generated content may be incorrect.">
            <a:extLst>
              <a:ext uri="{FF2B5EF4-FFF2-40B4-BE49-F238E27FC236}">
                <a16:creationId xmlns:a16="http://schemas.microsoft.com/office/drawing/2014/main" id="{D9AA319A-9639-08FC-38D0-5DE5F3DA6285}"/>
              </a:ext>
            </a:extLst>
          </p:cNvPr>
          <p:cNvPicPr>
            <a:picLocks noChangeAspect="1"/>
          </p:cNvPicPr>
          <p:nvPr/>
        </p:nvPicPr>
        <p:blipFill>
          <a:blip r:embed="rId4"/>
          <a:stretch>
            <a:fillRect/>
          </a:stretch>
        </p:blipFill>
        <p:spPr>
          <a:xfrm>
            <a:off x="3316586" y="2192785"/>
            <a:ext cx="2815628" cy="1600216"/>
          </a:xfrm>
          <a:prstGeom prst="rect">
            <a:avLst/>
          </a:prstGeom>
          <a:ln w="28575">
            <a:solidFill>
              <a:schemeClr val="tx1"/>
            </a:solidFill>
          </a:ln>
        </p:spPr>
      </p:pic>
      <p:pic>
        <p:nvPicPr>
          <p:cNvPr id="1026" name="Picture 2">
            <a:extLst>
              <a:ext uri="{FF2B5EF4-FFF2-40B4-BE49-F238E27FC236}">
                <a16:creationId xmlns:a16="http://schemas.microsoft.com/office/drawing/2014/main" id="{E6C43225-F1CD-B261-D17B-7E4858B3C0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299" t="26207" r="6552" b="15852"/>
          <a:stretch/>
        </p:blipFill>
        <p:spPr bwMode="auto">
          <a:xfrm>
            <a:off x="4136348" y="4251783"/>
            <a:ext cx="4550452" cy="2169456"/>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6D09906-11AF-7666-25C9-65885053F3AE}"/>
              </a:ext>
            </a:extLst>
          </p:cNvPr>
          <p:cNvSpPr txBox="1"/>
          <p:nvPr/>
        </p:nvSpPr>
        <p:spPr>
          <a:xfrm>
            <a:off x="5332775" y="6581001"/>
            <a:ext cx="3811225"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US" sz="1200"/>
              <a:t>Auxiliary Power </a:t>
            </a:r>
            <a:r>
              <a:rPr lang="en-US" sz="1200">
                <a:cs typeface="Arial"/>
              </a:rPr>
              <a:t>Integration Cont. -&gt;</a:t>
            </a:r>
            <a:endParaRPr lang="en-US" sz="1200">
              <a:ea typeface="+mn-lt"/>
              <a:cs typeface="+mn-lt"/>
            </a:endParaRPr>
          </a:p>
        </p:txBody>
      </p:sp>
    </p:spTree>
    <p:extLst>
      <p:ext uri="{BB962C8B-B14F-4D97-AF65-F5344CB8AC3E}">
        <p14:creationId xmlns:p14="http://schemas.microsoft.com/office/powerpoint/2010/main" val="475265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52C72FC7-27AA-2551-E880-1E6F7BE30451}"/>
            </a:ext>
          </a:extLst>
        </p:cNvPr>
        <p:cNvGrpSpPr/>
        <p:nvPr/>
      </p:nvGrpSpPr>
      <p:grpSpPr>
        <a:xfrm>
          <a:off x="0" y="0"/>
          <a:ext cx="0" cy="0"/>
          <a:chOff x="0" y="0"/>
          <a:chExt cx="0" cy="0"/>
        </a:xfrm>
      </p:grpSpPr>
      <p:sp>
        <p:nvSpPr>
          <p:cNvPr id="88" name="Google Shape;88;gcce58aab64_3_0">
            <a:extLst>
              <a:ext uri="{FF2B5EF4-FFF2-40B4-BE49-F238E27FC236}">
                <a16:creationId xmlns:a16="http://schemas.microsoft.com/office/drawing/2014/main" id="{ACC31696-C74C-382E-6166-BD392815F0BD}"/>
              </a:ext>
            </a:extLst>
          </p:cNvPr>
          <p:cNvSpPr txBox="1">
            <a:spLocks noGrp="1"/>
          </p:cNvSpPr>
          <p:nvPr>
            <p:ph type="body" idx="4294967295"/>
          </p:nvPr>
        </p:nvSpPr>
        <p:spPr>
          <a:xfrm>
            <a:off x="457200" y="2192785"/>
            <a:ext cx="4700016" cy="3933485"/>
          </a:xfrm>
          <a:prstGeom prst="rect">
            <a:avLst/>
          </a:prstGeom>
        </p:spPr>
        <p:txBody>
          <a:bodyPr spcFirstLastPara="1" wrap="square" lIns="91425" tIns="45700" rIns="91425" bIns="45700" anchor="t" anchorCtr="0">
            <a:normAutofit/>
          </a:bodyPr>
          <a:lstStyle/>
          <a:p>
            <a:pPr>
              <a:spcBef>
                <a:spcPts val="0"/>
              </a:spcBef>
              <a:buFont typeface="Calibri"/>
              <a:buChar char="-"/>
            </a:pPr>
            <a:r>
              <a:rPr lang="en-US" sz="2100" dirty="0">
                <a:cs typeface="Arial"/>
              </a:rPr>
              <a:t>2-Phase to 15V Converter:</a:t>
            </a:r>
          </a:p>
          <a:p>
            <a:pPr lvl="1">
              <a:spcBef>
                <a:spcPts val="0"/>
              </a:spcBef>
              <a:buFont typeface="Calibri"/>
              <a:buChar char="-"/>
            </a:pPr>
            <a:r>
              <a:rPr lang="en-US" sz="1600" dirty="0">
                <a:cs typeface="Arial"/>
              </a:rPr>
              <a:t>Requires testing, but only above 85 V</a:t>
            </a:r>
            <a:r>
              <a:rPr lang="en-US" sz="1600" baseline="-25000" dirty="0">
                <a:cs typeface="Arial"/>
              </a:rPr>
              <a:t>AC</a:t>
            </a:r>
            <a:r>
              <a:rPr lang="en-US" sz="1600" dirty="0">
                <a:cs typeface="Arial"/>
              </a:rPr>
              <a:t> </a:t>
            </a:r>
          </a:p>
          <a:p>
            <a:pPr>
              <a:spcBef>
                <a:spcPts val="0"/>
              </a:spcBef>
              <a:buFont typeface="Calibri"/>
              <a:buChar char="-"/>
            </a:pPr>
            <a:r>
              <a:rPr lang="en-US" sz="2100" dirty="0">
                <a:cs typeface="Arial"/>
              </a:rPr>
              <a:t>With Resistor Loads:</a:t>
            </a:r>
          </a:p>
          <a:p>
            <a:pPr lvl="1">
              <a:spcBef>
                <a:spcPts val="0"/>
              </a:spcBef>
              <a:buFont typeface="Calibri"/>
              <a:buChar char="-"/>
            </a:pPr>
            <a:r>
              <a:rPr lang="en-US" sz="1600" dirty="0">
                <a:cs typeface="Arial"/>
              </a:rPr>
              <a:t>Working </a:t>
            </a:r>
          </a:p>
          <a:p>
            <a:pPr>
              <a:spcBef>
                <a:spcPts val="0"/>
              </a:spcBef>
              <a:buFont typeface="Calibri"/>
              <a:buChar char="-"/>
            </a:pPr>
            <a:r>
              <a:rPr lang="en-US" sz="2100" dirty="0">
                <a:cs typeface="Arial"/>
              </a:rPr>
              <a:t>With Component Loads:</a:t>
            </a:r>
          </a:p>
          <a:p>
            <a:pPr lvl="1">
              <a:spcBef>
                <a:spcPts val="0"/>
              </a:spcBef>
              <a:buFont typeface="Calibri"/>
              <a:buChar char="-"/>
            </a:pPr>
            <a:r>
              <a:rPr lang="en-US" sz="1600" dirty="0">
                <a:cs typeface="Arial"/>
              </a:rPr>
              <a:t>Not working</a:t>
            </a:r>
          </a:p>
          <a:p>
            <a:pPr lvl="1">
              <a:spcBef>
                <a:spcPts val="0"/>
              </a:spcBef>
              <a:buFont typeface="Calibri"/>
              <a:buChar char="-"/>
            </a:pPr>
            <a:r>
              <a:rPr lang="en-US" sz="1600" dirty="0">
                <a:cs typeface="Arial"/>
              </a:rPr>
              <a:t>Problem narrowed down to Optoelectronics</a:t>
            </a:r>
          </a:p>
          <a:p>
            <a:pPr lvl="1">
              <a:spcBef>
                <a:spcPts val="0"/>
              </a:spcBef>
              <a:buFont typeface="Calibri"/>
              <a:buChar char="-"/>
            </a:pPr>
            <a:r>
              <a:rPr lang="en-US" sz="1600" dirty="0">
                <a:cs typeface="Arial"/>
              </a:rPr>
              <a:t>Power to Digital turns Iso15V from 15.7 V to ~2.9V</a:t>
            </a:r>
          </a:p>
          <a:p>
            <a:pPr lvl="1">
              <a:spcBef>
                <a:spcPts val="0"/>
              </a:spcBef>
              <a:buFont typeface="Calibri"/>
              <a:buChar char="-"/>
            </a:pPr>
            <a:r>
              <a:rPr lang="en-US" sz="1600" dirty="0">
                <a:cs typeface="Arial"/>
              </a:rPr>
              <a:t>Power to Digital turns 15V from 15.7 V to ~2.9V</a:t>
            </a:r>
          </a:p>
          <a:p>
            <a:pPr lvl="1">
              <a:spcBef>
                <a:spcPts val="0"/>
              </a:spcBef>
              <a:buFont typeface="Calibri"/>
              <a:buChar char="-"/>
            </a:pPr>
            <a:endParaRPr lang="en-US" sz="1600" dirty="0">
              <a:cs typeface="Arial"/>
            </a:endParaRPr>
          </a:p>
        </p:txBody>
      </p:sp>
      <p:sp>
        <p:nvSpPr>
          <p:cNvPr id="90" name="Google Shape;90;gcce58aab64_3_0">
            <a:extLst>
              <a:ext uri="{FF2B5EF4-FFF2-40B4-BE49-F238E27FC236}">
                <a16:creationId xmlns:a16="http://schemas.microsoft.com/office/drawing/2014/main" id="{5C9EB9C1-AFDB-20A3-1C1A-1D5834E394F4}"/>
              </a:ext>
            </a:extLst>
          </p:cNvPr>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cs typeface="Arial"/>
              </a:rPr>
              <a:t>Auxiliary Power Integration</a:t>
            </a:r>
            <a:br>
              <a:rPr lang="en-US">
                <a:cs typeface="Arial"/>
              </a:rPr>
            </a:br>
            <a:r>
              <a:rPr lang="en-US" sz="1600" b="0">
                <a:cs typeface="Arial"/>
              </a:rPr>
              <a:t>Optoelectronics, Microcontroller, &amp; Power</a:t>
            </a:r>
            <a:br>
              <a:rPr lang="en-US">
                <a:cs typeface="Arial"/>
              </a:rPr>
            </a:br>
            <a:r>
              <a:rPr lang="en-US" sz="1200" b="0">
                <a:cs typeface="Arial"/>
              </a:rPr>
              <a:t>Mackenzie Miller, Andrew Nguyen, &amp; Aidan Rader</a:t>
            </a:r>
          </a:p>
        </p:txBody>
      </p:sp>
      <p:pic>
        <p:nvPicPr>
          <p:cNvPr id="7" name="Picture 6" descr="A diagram of a power system">
            <a:extLst>
              <a:ext uri="{FF2B5EF4-FFF2-40B4-BE49-F238E27FC236}">
                <a16:creationId xmlns:a16="http://schemas.microsoft.com/office/drawing/2014/main" id="{534393E1-E856-014E-5E3C-BD9EB6616780}"/>
              </a:ext>
            </a:extLst>
          </p:cNvPr>
          <p:cNvPicPr>
            <a:picLocks noChangeAspect="1"/>
          </p:cNvPicPr>
          <p:nvPr/>
        </p:nvPicPr>
        <p:blipFill>
          <a:blip r:embed="rId3"/>
          <a:srcRect r="42596"/>
          <a:stretch/>
        </p:blipFill>
        <p:spPr>
          <a:xfrm>
            <a:off x="5465884" y="2192785"/>
            <a:ext cx="3220916" cy="4292992"/>
          </a:xfrm>
          <a:prstGeom prst="rect">
            <a:avLst/>
          </a:prstGeom>
          <a:ln w="28575">
            <a:solidFill>
              <a:schemeClr val="tx1"/>
            </a:solidFill>
          </a:ln>
        </p:spPr>
      </p:pic>
    </p:spTree>
    <p:extLst>
      <p:ext uri="{BB962C8B-B14F-4D97-AF65-F5344CB8AC3E}">
        <p14:creationId xmlns:p14="http://schemas.microsoft.com/office/powerpoint/2010/main" val="15631274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70B71C93-77CF-3A7F-9253-F2057609DDBC}"/>
            </a:ext>
          </a:extLst>
        </p:cNvPr>
        <p:cNvGrpSpPr/>
        <p:nvPr/>
      </p:nvGrpSpPr>
      <p:grpSpPr>
        <a:xfrm>
          <a:off x="0" y="0"/>
          <a:ext cx="0" cy="0"/>
          <a:chOff x="0" y="0"/>
          <a:chExt cx="0" cy="0"/>
        </a:xfrm>
      </p:grpSpPr>
      <p:sp>
        <p:nvSpPr>
          <p:cNvPr id="88" name="Google Shape;88;gcce58aab64_3_0">
            <a:extLst>
              <a:ext uri="{FF2B5EF4-FFF2-40B4-BE49-F238E27FC236}">
                <a16:creationId xmlns:a16="http://schemas.microsoft.com/office/drawing/2014/main" id="{531738D7-3003-3241-1335-BADB2CC9B91D}"/>
              </a:ext>
            </a:extLst>
          </p:cNvPr>
          <p:cNvSpPr txBox="1">
            <a:spLocks noGrp="1"/>
          </p:cNvSpPr>
          <p:nvPr>
            <p:ph type="body" idx="1"/>
          </p:nvPr>
        </p:nvSpPr>
        <p:spPr>
          <a:xfrm>
            <a:off x="457200" y="2192785"/>
            <a:ext cx="4118901" cy="3933485"/>
          </a:xfrm>
          <a:prstGeom prst="rect">
            <a:avLst/>
          </a:prstGeom>
        </p:spPr>
        <p:txBody>
          <a:bodyPr spcFirstLastPara="1" wrap="square" lIns="91425" tIns="45700" rIns="91425" bIns="45700" anchor="t" anchorCtr="0">
            <a:normAutofit/>
          </a:bodyPr>
          <a:lstStyle/>
          <a:p>
            <a:pPr>
              <a:spcBef>
                <a:spcPts val="360"/>
              </a:spcBef>
              <a:buFont typeface="Calibri"/>
              <a:buChar char="-"/>
            </a:pPr>
            <a:r>
              <a:rPr lang="en-US" sz="2100">
                <a:cs typeface="Arial"/>
              </a:rPr>
              <a:t>Successfully uploaded code</a:t>
            </a:r>
          </a:p>
          <a:p>
            <a:pPr>
              <a:spcBef>
                <a:spcPts val="360"/>
              </a:spcBef>
              <a:buFont typeface="Calibri"/>
              <a:buChar char="-"/>
            </a:pPr>
            <a:r>
              <a:rPr lang="en-US" sz="2100">
                <a:cs typeface="Arial"/>
              </a:rPr>
              <a:t>Used a jumper wire from the AVDD pin to the connector to give it 3.3V</a:t>
            </a:r>
          </a:p>
          <a:p>
            <a:pPr>
              <a:spcBef>
                <a:spcPts val="360"/>
              </a:spcBef>
              <a:buFont typeface="Calibri"/>
              <a:buChar char="-"/>
            </a:pPr>
            <a:endParaRPr lang="en-US" sz="2100">
              <a:cs typeface="Arial"/>
            </a:endParaRPr>
          </a:p>
        </p:txBody>
      </p:sp>
      <p:sp>
        <p:nvSpPr>
          <p:cNvPr id="90" name="Google Shape;90;gcce58aab64_3_0">
            <a:extLst>
              <a:ext uri="{FF2B5EF4-FFF2-40B4-BE49-F238E27FC236}">
                <a16:creationId xmlns:a16="http://schemas.microsoft.com/office/drawing/2014/main" id="{F86FCDA1-3717-7B02-C334-1364BA8D60DA}"/>
              </a:ext>
            </a:extLst>
          </p:cNvPr>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t>MCU</a:t>
            </a:r>
            <a:r>
              <a:rPr lang="en-US">
                <a:cs typeface="Arial"/>
              </a:rPr>
              <a:t>/Firmware Integration</a:t>
            </a:r>
            <a:br>
              <a:rPr lang="en-US">
                <a:cs typeface="Arial"/>
              </a:rPr>
            </a:br>
            <a:r>
              <a:rPr lang="en-US" sz="1600" b="0">
                <a:cs typeface="Arial"/>
              </a:rPr>
              <a:t>Microcontroller &amp; Firmware</a:t>
            </a:r>
            <a:br>
              <a:rPr lang="en-US">
                <a:cs typeface="Arial"/>
              </a:rPr>
            </a:br>
            <a:r>
              <a:rPr lang="en-US" sz="1200" b="0">
                <a:cs typeface="Arial"/>
              </a:rPr>
              <a:t>Andrew Nguyen &amp; Ryan Regan</a:t>
            </a:r>
          </a:p>
        </p:txBody>
      </p:sp>
      <p:pic>
        <p:nvPicPr>
          <p:cNvPr id="4" name="Picture 3">
            <a:extLst>
              <a:ext uri="{FF2B5EF4-FFF2-40B4-BE49-F238E27FC236}">
                <a16:creationId xmlns:a16="http://schemas.microsoft.com/office/drawing/2014/main" id="{170E441C-FB84-8B1D-8FFB-D9E9A4D42E4A}"/>
              </a:ext>
            </a:extLst>
          </p:cNvPr>
          <p:cNvPicPr>
            <a:picLocks noChangeAspect="1"/>
          </p:cNvPicPr>
          <p:nvPr/>
        </p:nvPicPr>
        <p:blipFill>
          <a:blip r:embed="rId3"/>
          <a:stretch>
            <a:fillRect/>
          </a:stretch>
        </p:blipFill>
        <p:spPr>
          <a:xfrm>
            <a:off x="4728128" y="2190982"/>
            <a:ext cx="3998429" cy="1654252"/>
          </a:xfrm>
          <a:prstGeom prst="rect">
            <a:avLst/>
          </a:prstGeom>
          <a:ln w="28575">
            <a:solidFill>
              <a:schemeClr val="tx1"/>
            </a:solidFill>
          </a:ln>
        </p:spPr>
      </p:pic>
      <p:pic>
        <p:nvPicPr>
          <p:cNvPr id="7" name="Picture 6">
            <a:extLst>
              <a:ext uri="{FF2B5EF4-FFF2-40B4-BE49-F238E27FC236}">
                <a16:creationId xmlns:a16="http://schemas.microsoft.com/office/drawing/2014/main" id="{FF33EC96-3CD0-9447-DED8-622395DF922C}"/>
              </a:ext>
            </a:extLst>
          </p:cNvPr>
          <p:cNvPicPr>
            <a:picLocks noChangeAspect="1"/>
          </p:cNvPicPr>
          <p:nvPr/>
        </p:nvPicPr>
        <p:blipFill>
          <a:blip r:embed="rId4"/>
          <a:srcRect l="20709" t="45109" r="29291" b="29799"/>
          <a:stretch/>
        </p:blipFill>
        <p:spPr>
          <a:xfrm>
            <a:off x="6148367" y="4440935"/>
            <a:ext cx="2696342" cy="1845658"/>
          </a:xfrm>
          <a:prstGeom prst="rect">
            <a:avLst/>
          </a:prstGeom>
          <a:ln w="28575">
            <a:solidFill>
              <a:schemeClr val="tx1"/>
            </a:solidFill>
          </a:ln>
        </p:spPr>
      </p:pic>
      <p:pic>
        <p:nvPicPr>
          <p:cNvPr id="8" name="Picture 7" descr="A green circuit board with wires and wires&#10;&#10;AI-generated content may be incorrect.">
            <a:extLst>
              <a:ext uri="{FF2B5EF4-FFF2-40B4-BE49-F238E27FC236}">
                <a16:creationId xmlns:a16="http://schemas.microsoft.com/office/drawing/2014/main" id="{3E42A6E1-CF81-B9E5-434D-249F7F97DF39}"/>
              </a:ext>
            </a:extLst>
          </p:cNvPr>
          <p:cNvPicPr>
            <a:picLocks noChangeAspect="1"/>
          </p:cNvPicPr>
          <p:nvPr/>
        </p:nvPicPr>
        <p:blipFill>
          <a:blip r:embed="rId5"/>
          <a:srcRect t="19849" r="-502" b="23492"/>
          <a:stretch/>
        </p:blipFill>
        <p:spPr>
          <a:xfrm>
            <a:off x="2410344" y="4080047"/>
            <a:ext cx="3399184" cy="2551936"/>
          </a:xfrm>
          <a:prstGeom prst="rect">
            <a:avLst/>
          </a:prstGeom>
          <a:ln w="28575">
            <a:solidFill>
              <a:schemeClr val="tx1"/>
            </a:solidFill>
          </a:ln>
        </p:spPr>
      </p:pic>
      <p:pic>
        <p:nvPicPr>
          <p:cNvPr id="2" name="Picture 1" descr="A computer equipment on a table&#10;&#10;AI-generated content may be incorrect.">
            <a:extLst>
              <a:ext uri="{FF2B5EF4-FFF2-40B4-BE49-F238E27FC236}">
                <a16:creationId xmlns:a16="http://schemas.microsoft.com/office/drawing/2014/main" id="{21DFF69E-29F7-11F4-F425-5970A4CCAED0}"/>
              </a:ext>
            </a:extLst>
          </p:cNvPr>
          <p:cNvPicPr>
            <a:picLocks noChangeAspect="1"/>
          </p:cNvPicPr>
          <p:nvPr/>
        </p:nvPicPr>
        <p:blipFill>
          <a:blip r:embed="rId6"/>
          <a:srcRect l="1560" t="17395" r="10638" b="16286"/>
          <a:stretch/>
        </p:blipFill>
        <p:spPr>
          <a:xfrm rot="5400000">
            <a:off x="-325238" y="4330856"/>
            <a:ext cx="3015589" cy="1728250"/>
          </a:xfrm>
          <a:prstGeom prst="rect">
            <a:avLst/>
          </a:prstGeom>
          <a:ln w="28575">
            <a:solidFill>
              <a:schemeClr val="tx1"/>
            </a:solidFill>
          </a:ln>
        </p:spPr>
      </p:pic>
    </p:spTree>
    <p:extLst>
      <p:ext uri="{BB962C8B-B14F-4D97-AF65-F5344CB8AC3E}">
        <p14:creationId xmlns:p14="http://schemas.microsoft.com/office/powerpoint/2010/main" val="6504691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6734EBB6-A865-1943-72E3-9622165FC8F4}"/>
            </a:ext>
          </a:extLst>
        </p:cNvPr>
        <p:cNvGrpSpPr/>
        <p:nvPr/>
      </p:nvGrpSpPr>
      <p:grpSpPr>
        <a:xfrm>
          <a:off x="0" y="0"/>
          <a:ext cx="0" cy="0"/>
          <a:chOff x="0" y="0"/>
          <a:chExt cx="0" cy="0"/>
        </a:xfrm>
      </p:grpSpPr>
      <p:sp>
        <p:nvSpPr>
          <p:cNvPr id="90" name="Google Shape;90;gcce58aab64_3_0">
            <a:extLst>
              <a:ext uri="{FF2B5EF4-FFF2-40B4-BE49-F238E27FC236}">
                <a16:creationId xmlns:a16="http://schemas.microsoft.com/office/drawing/2014/main" id="{AEFCDD30-A01E-809B-2EAE-4AC8B3B3367F}"/>
              </a:ext>
            </a:extLst>
          </p:cNvPr>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t>PWM</a:t>
            </a:r>
            <a:r>
              <a:rPr lang="en-US">
                <a:cs typeface="Arial"/>
              </a:rPr>
              <a:t> Control Integration</a:t>
            </a:r>
            <a:br>
              <a:rPr lang="en-US">
                <a:cs typeface="Arial"/>
              </a:rPr>
            </a:br>
            <a:r>
              <a:rPr lang="en-US" sz="1600" b="0">
                <a:cs typeface="Arial"/>
              </a:rPr>
              <a:t>Optoelectronics, Power, &amp; Firmware</a:t>
            </a:r>
            <a:br>
              <a:rPr lang="en-US">
                <a:cs typeface="Arial"/>
              </a:rPr>
            </a:br>
            <a:r>
              <a:rPr lang="en-US" sz="1200" b="0">
                <a:cs typeface="Arial"/>
              </a:rPr>
              <a:t>Mackenzie Miller, Aidan Rader &amp; Ryan Regan</a:t>
            </a:r>
          </a:p>
        </p:txBody>
      </p:sp>
      <p:sp>
        <p:nvSpPr>
          <p:cNvPr id="9" name="Google Shape;88;gcce58aab64_3_0">
            <a:extLst>
              <a:ext uri="{FF2B5EF4-FFF2-40B4-BE49-F238E27FC236}">
                <a16:creationId xmlns:a16="http://schemas.microsoft.com/office/drawing/2014/main" id="{EC471D1B-7F8F-8988-5DD7-5B91254E9A6E}"/>
              </a:ext>
            </a:extLst>
          </p:cNvPr>
          <p:cNvSpPr txBox="1">
            <a:spLocks/>
          </p:cNvSpPr>
          <p:nvPr/>
        </p:nvSpPr>
        <p:spPr>
          <a:xfrm>
            <a:off x="457199" y="2192785"/>
            <a:ext cx="5998465" cy="3931920"/>
          </a:xfrm>
          <a:prstGeom prst="rect">
            <a:avLst/>
          </a:prstGeom>
        </p:spPr>
        <p:txBody>
          <a:bodyPr spcFirstLastPara="1" vert="horz" wrap="square" lIns="91425" tIns="45700" rIns="91425" bIns="45700" rtlCol="0" anchor="t" anchorCtr="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0"/>
              </a:spcBef>
              <a:buFont typeface="Calibri"/>
              <a:buChar char="-"/>
            </a:pPr>
            <a:r>
              <a:rPr lang="en-US" sz="1800" dirty="0">
                <a:cs typeface="Arial"/>
              </a:rPr>
              <a:t>Firmware (Dev Board) -&gt; Optoelectronics -&gt; Power:</a:t>
            </a:r>
            <a:endParaRPr lang="en-US" sz="1000" dirty="0">
              <a:cs typeface="Arial"/>
            </a:endParaRPr>
          </a:p>
          <a:p>
            <a:pPr lvl="1">
              <a:spcBef>
                <a:spcPts val="0"/>
              </a:spcBef>
              <a:buFont typeface="Calibri"/>
              <a:buChar char="-"/>
            </a:pPr>
            <a:r>
              <a:rPr lang="en-US" sz="1400" dirty="0">
                <a:cs typeface="Arial"/>
              </a:rPr>
              <a:t>3.3V Square Wave: working</a:t>
            </a:r>
          </a:p>
          <a:p>
            <a:pPr lvl="1">
              <a:spcBef>
                <a:spcPts val="0"/>
              </a:spcBef>
              <a:buFont typeface="Calibri"/>
              <a:buChar char="-"/>
            </a:pPr>
            <a:r>
              <a:rPr lang="en-US" sz="1400" dirty="0">
                <a:cs typeface="Arial"/>
              </a:rPr>
              <a:t>5V Square Wave: working</a:t>
            </a:r>
          </a:p>
          <a:p>
            <a:pPr lvl="1">
              <a:spcBef>
                <a:spcPts val="0"/>
              </a:spcBef>
              <a:buFont typeface="Calibri"/>
              <a:buChar char="-"/>
            </a:pPr>
            <a:r>
              <a:rPr lang="en-US" sz="1400" dirty="0">
                <a:cs typeface="Arial"/>
              </a:rPr>
              <a:t>3-Phase Sine Waves: working</a:t>
            </a:r>
          </a:p>
          <a:p>
            <a:pPr>
              <a:spcBef>
                <a:spcPts val="0"/>
              </a:spcBef>
              <a:buFont typeface="Calibri"/>
              <a:buChar char="-"/>
            </a:pPr>
            <a:r>
              <a:rPr lang="en-US" sz="1800" dirty="0">
                <a:cs typeface="Arial"/>
              </a:rPr>
              <a:t>Microcontroller:</a:t>
            </a:r>
          </a:p>
          <a:p>
            <a:pPr lvl="1">
              <a:spcBef>
                <a:spcPts val="0"/>
              </a:spcBef>
              <a:buFont typeface="Calibri"/>
              <a:buChar char="-"/>
            </a:pPr>
            <a:r>
              <a:rPr lang="en-US" sz="1400" dirty="0">
                <a:cs typeface="Arial"/>
              </a:rPr>
              <a:t>Integration not working</a:t>
            </a:r>
          </a:p>
        </p:txBody>
      </p:sp>
      <p:grpSp>
        <p:nvGrpSpPr>
          <p:cNvPr id="22" name="Group 21">
            <a:extLst>
              <a:ext uri="{FF2B5EF4-FFF2-40B4-BE49-F238E27FC236}">
                <a16:creationId xmlns:a16="http://schemas.microsoft.com/office/drawing/2014/main" id="{19BC634B-94D5-E80E-CF32-B4230C294F25}"/>
              </a:ext>
            </a:extLst>
          </p:cNvPr>
          <p:cNvGrpSpPr/>
          <p:nvPr/>
        </p:nvGrpSpPr>
        <p:grpSpPr>
          <a:xfrm>
            <a:off x="6807062" y="1764159"/>
            <a:ext cx="2032137" cy="4055615"/>
            <a:chOff x="6282547" y="2192785"/>
            <a:chExt cx="2500009" cy="4568706"/>
          </a:xfrm>
        </p:grpSpPr>
        <p:pic>
          <p:nvPicPr>
            <p:cNvPr id="19" name="Picture 18">
              <a:extLst>
                <a:ext uri="{FF2B5EF4-FFF2-40B4-BE49-F238E27FC236}">
                  <a16:creationId xmlns:a16="http://schemas.microsoft.com/office/drawing/2014/main" id="{C042D27D-F970-54A2-513C-58102220CB36}"/>
                </a:ext>
              </a:extLst>
            </p:cNvPr>
            <p:cNvPicPr>
              <a:picLocks noChangeAspect="1"/>
            </p:cNvPicPr>
            <p:nvPr/>
          </p:nvPicPr>
          <p:blipFill>
            <a:blip r:embed="rId4"/>
            <a:stretch>
              <a:fillRect/>
            </a:stretch>
          </p:blipFill>
          <p:spPr>
            <a:xfrm>
              <a:off x="6282547" y="2192785"/>
              <a:ext cx="2500009" cy="4568706"/>
            </a:xfrm>
            <a:prstGeom prst="rect">
              <a:avLst/>
            </a:prstGeom>
            <a:ln w="28575">
              <a:solidFill>
                <a:schemeClr val="tx1"/>
              </a:solidFill>
            </a:ln>
          </p:spPr>
        </p:pic>
        <p:sp>
          <p:nvSpPr>
            <p:cNvPr id="20" name="TextBox 19">
              <a:extLst>
                <a:ext uri="{FF2B5EF4-FFF2-40B4-BE49-F238E27FC236}">
                  <a16:creationId xmlns:a16="http://schemas.microsoft.com/office/drawing/2014/main" id="{E27E79D5-9E7C-C386-B809-DF1449930894}"/>
                </a:ext>
              </a:extLst>
            </p:cNvPr>
            <p:cNvSpPr txBox="1"/>
            <p:nvPr/>
          </p:nvSpPr>
          <p:spPr>
            <a:xfrm>
              <a:off x="7894864" y="4464278"/>
              <a:ext cx="714319" cy="215444"/>
            </a:xfrm>
            <a:prstGeom prst="rect">
              <a:avLst/>
            </a:prstGeom>
            <a:noFill/>
            <a:ln w="28575">
              <a:noFill/>
            </a:ln>
          </p:spPr>
          <p:txBody>
            <a:bodyPr wrap="square" rtlCol="0">
              <a:spAutoFit/>
            </a:bodyPr>
            <a:lstStyle/>
            <a:p>
              <a:r>
                <a:rPr lang="en-US" sz="800" b="1" dirty="0">
                  <a:solidFill>
                    <a:srgbClr val="FF0000"/>
                  </a:solidFill>
                </a:rPr>
                <a:t>Dev Board</a:t>
              </a:r>
            </a:p>
          </p:txBody>
        </p:sp>
        <p:sp>
          <p:nvSpPr>
            <p:cNvPr id="21" name="TextBox 20">
              <a:extLst>
                <a:ext uri="{FF2B5EF4-FFF2-40B4-BE49-F238E27FC236}">
                  <a16:creationId xmlns:a16="http://schemas.microsoft.com/office/drawing/2014/main" id="{D95269E4-52BF-D216-4465-DA9BF91B7673}"/>
                </a:ext>
              </a:extLst>
            </p:cNvPr>
            <p:cNvSpPr txBox="1"/>
            <p:nvPr/>
          </p:nvSpPr>
          <p:spPr>
            <a:xfrm>
              <a:off x="7894865" y="5505162"/>
              <a:ext cx="714319" cy="215444"/>
            </a:xfrm>
            <a:prstGeom prst="rect">
              <a:avLst/>
            </a:prstGeom>
            <a:noFill/>
            <a:ln w="28575">
              <a:noFill/>
            </a:ln>
          </p:spPr>
          <p:txBody>
            <a:bodyPr wrap="square" rtlCol="0">
              <a:spAutoFit/>
            </a:bodyPr>
            <a:lstStyle/>
            <a:p>
              <a:r>
                <a:rPr lang="en-US" sz="800" b="1" dirty="0">
                  <a:solidFill>
                    <a:srgbClr val="FF0000"/>
                  </a:solidFill>
                </a:rPr>
                <a:t>Dev Board</a:t>
              </a:r>
            </a:p>
          </p:txBody>
        </p:sp>
      </p:grpSp>
      <p:pic>
        <p:nvPicPr>
          <p:cNvPr id="3" name="Picture 2" descr="A screenshot of a computer&#10;&#10;AI-generated content may be incorrect.">
            <a:extLst>
              <a:ext uri="{FF2B5EF4-FFF2-40B4-BE49-F238E27FC236}">
                <a16:creationId xmlns:a16="http://schemas.microsoft.com/office/drawing/2014/main" id="{6E82DA0C-51B4-CDC0-D3D9-5E18D87B28F9}"/>
              </a:ext>
            </a:extLst>
          </p:cNvPr>
          <p:cNvPicPr>
            <a:picLocks noChangeAspect="1"/>
          </p:cNvPicPr>
          <p:nvPr/>
        </p:nvPicPr>
        <p:blipFill>
          <a:blip r:embed="rId5"/>
          <a:stretch>
            <a:fillRect/>
          </a:stretch>
        </p:blipFill>
        <p:spPr>
          <a:xfrm>
            <a:off x="4229100" y="4317590"/>
            <a:ext cx="3727418" cy="2400678"/>
          </a:xfrm>
          <a:prstGeom prst="rect">
            <a:avLst/>
          </a:prstGeom>
          <a:ln w="28575">
            <a:solidFill>
              <a:schemeClr val="tx1"/>
            </a:solidFill>
          </a:ln>
        </p:spPr>
      </p:pic>
      <p:pic>
        <p:nvPicPr>
          <p:cNvPr id="6" name="Picture 5" descr="A screen shot of a computer&#10;&#10;AI-generated content may be incorrect.">
            <a:extLst>
              <a:ext uri="{FF2B5EF4-FFF2-40B4-BE49-F238E27FC236}">
                <a16:creationId xmlns:a16="http://schemas.microsoft.com/office/drawing/2014/main" id="{A3437FB7-1ABB-7FA8-11D2-26B5581696A0}"/>
              </a:ext>
            </a:extLst>
          </p:cNvPr>
          <p:cNvPicPr>
            <a:picLocks noChangeAspect="1"/>
          </p:cNvPicPr>
          <p:nvPr/>
        </p:nvPicPr>
        <p:blipFill>
          <a:blip r:embed="rId6"/>
          <a:stretch>
            <a:fillRect/>
          </a:stretch>
        </p:blipFill>
        <p:spPr>
          <a:xfrm>
            <a:off x="196472" y="4317591"/>
            <a:ext cx="3739601" cy="2400678"/>
          </a:xfrm>
          <a:prstGeom prst="rect">
            <a:avLst/>
          </a:prstGeom>
          <a:ln w="28575">
            <a:solidFill>
              <a:schemeClr val="tx1"/>
            </a:solidFill>
          </a:ln>
        </p:spPr>
      </p:pic>
    </p:spTree>
    <p:extLst>
      <p:ext uri="{BB962C8B-B14F-4D97-AF65-F5344CB8AC3E}">
        <p14:creationId xmlns:p14="http://schemas.microsoft.com/office/powerpoint/2010/main" val="381445358"/>
      </p:ext>
    </p:extLst>
  </p:cSld>
  <p:clrMapOvr>
    <a:masterClrMapping/>
  </p:clrMapOvr>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FAAF400D-8287-5915-31DF-5F98CD314A67}"/>
            </a:ext>
          </a:extLst>
        </p:cNvPr>
        <p:cNvGrpSpPr/>
        <p:nvPr/>
      </p:nvGrpSpPr>
      <p:grpSpPr>
        <a:xfrm>
          <a:off x="0" y="0"/>
          <a:ext cx="0" cy="0"/>
          <a:chOff x="0" y="0"/>
          <a:chExt cx="0" cy="0"/>
        </a:xfrm>
      </p:grpSpPr>
      <p:sp>
        <p:nvSpPr>
          <p:cNvPr id="88" name="Google Shape;88;gcce58aab64_3_0">
            <a:extLst>
              <a:ext uri="{FF2B5EF4-FFF2-40B4-BE49-F238E27FC236}">
                <a16:creationId xmlns:a16="http://schemas.microsoft.com/office/drawing/2014/main" id="{BD1982E8-FE4C-3235-58CB-EDFCFEFB9E95}"/>
              </a:ext>
            </a:extLst>
          </p:cNvPr>
          <p:cNvSpPr txBox="1">
            <a:spLocks noGrp="1"/>
          </p:cNvSpPr>
          <p:nvPr>
            <p:ph type="body" idx="1"/>
          </p:nvPr>
        </p:nvSpPr>
        <p:spPr>
          <a:xfrm>
            <a:off x="457199" y="2192785"/>
            <a:ext cx="5881740" cy="3933485"/>
          </a:xfrm>
          <a:prstGeom prst="rect">
            <a:avLst/>
          </a:prstGeom>
        </p:spPr>
        <p:txBody>
          <a:bodyPr spcFirstLastPara="1" wrap="square" lIns="91425" tIns="45700" rIns="91425" bIns="45700" anchor="t" anchorCtr="0">
            <a:normAutofit/>
          </a:bodyPr>
          <a:lstStyle/>
          <a:p>
            <a:pPr lvl="0" algn="l" rtl="0">
              <a:spcBef>
                <a:spcPts val="360"/>
              </a:spcBef>
              <a:spcAft>
                <a:spcPts val="0"/>
              </a:spcAft>
              <a:buFont typeface="Calibri"/>
              <a:buChar char="-"/>
            </a:pPr>
            <a:r>
              <a:rPr lang="en-US" sz="1800" dirty="0">
                <a:cs typeface="Arial"/>
              </a:rPr>
              <a:t>Firmware (Dev Board) -&gt; Optoelectronics -&gt; Power:</a:t>
            </a:r>
          </a:p>
          <a:p>
            <a:pPr lvl="1">
              <a:spcBef>
                <a:spcPts val="360"/>
              </a:spcBef>
              <a:buFont typeface="Calibri"/>
              <a:buChar char="-"/>
            </a:pPr>
            <a:r>
              <a:rPr lang="en-US" sz="1400" dirty="0">
                <a:cs typeface="Arial"/>
              </a:rPr>
              <a:t>Working</a:t>
            </a:r>
          </a:p>
          <a:p>
            <a:pPr lvl="0" algn="l" rtl="0">
              <a:spcBef>
                <a:spcPts val="360"/>
              </a:spcBef>
              <a:spcAft>
                <a:spcPts val="0"/>
              </a:spcAft>
              <a:buFont typeface="Calibri"/>
              <a:buChar char="-"/>
            </a:pPr>
            <a:r>
              <a:rPr lang="en-US" sz="1800" dirty="0">
                <a:cs typeface="Arial"/>
              </a:rPr>
              <a:t>Power:</a:t>
            </a:r>
          </a:p>
          <a:p>
            <a:pPr lvl="1">
              <a:spcBef>
                <a:spcPts val="360"/>
              </a:spcBef>
              <a:buFont typeface="Calibri"/>
              <a:buChar char="-"/>
            </a:pPr>
            <a:r>
              <a:rPr lang="en-US" sz="1400" dirty="0">
                <a:cs typeface="Arial"/>
              </a:rPr>
              <a:t>Replaced fried diode</a:t>
            </a:r>
          </a:p>
          <a:p>
            <a:pPr lvl="1">
              <a:spcBef>
                <a:spcPts val="360"/>
              </a:spcBef>
              <a:buFont typeface="Calibri"/>
              <a:buChar char="-"/>
            </a:pPr>
            <a:r>
              <a:rPr lang="en-US" sz="1400" dirty="0">
                <a:cs typeface="Arial"/>
              </a:rPr>
              <a:t>Reversed diode direction</a:t>
            </a:r>
          </a:p>
          <a:p>
            <a:pPr lvl="1">
              <a:spcBef>
                <a:spcPts val="360"/>
              </a:spcBef>
              <a:buFont typeface="Calibri"/>
              <a:buChar char="-"/>
            </a:pPr>
            <a:r>
              <a:rPr lang="en-US" sz="1400" dirty="0">
                <a:cs typeface="Arial"/>
              </a:rPr>
              <a:t>Replaced fried MOSFET</a:t>
            </a:r>
          </a:p>
        </p:txBody>
      </p:sp>
      <p:sp>
        <p:nvSpPr>
          <p:cNvPr id="90" name="Google Shape;90;gcce58aab64_3_0">
            <a:extLst>
              <a:ext uri="{FF2B5EF4-FFF2-40B4-BE49-F238E27FC236}">
                <a16:creationId xmlns:a16="http://schemas.microsoft.com/office/drawing/2014/main" id="{1D6C1A2C-FCE7-2B13-4753-B30B10AFB2DE}"/>
              </a:ext>
            </a:extLst>
          </p:cNvPr>
          <p:cNvSpPr txBox="1">
            <a:spLocks noGrp="1"/>
          </p:cNvSpPr>
          <p:nvPr>
            <p:ph type="title"/>
          </p:nvPr>
        </p:nvSpPr>
        <p:spPr>
          <a:xfrm>
            <a:off x="609600" y="12015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cs typeface="Arial"/>
              </a:rPr>
              <a:t>Relay Control Integration</a:t>
            </a:r>
            <a:br>
              <a:rPr lang="en-US">
                <a:cs typeface="Arial"/>
              </a:rPr>
            </a:br>
            <a:r>
              <a:rPr lang="en-US" sz="1600" b="0">
                <a:cs typeface="Arial"/>
              </a:rPr>
              <a:t>Optoelectronics &amp; Firmware</a:t>
            </a:r>
            <a:br>
              <a:rPr lang="en-US">
                <a:cs typeface="Arial"/>
              </a:rPr>
            </a:br>
            <a:r>
              <a:rPr lang="en-US" sz="1200" b="0">
                <a:cs typeface="Arial"/>
              </a:rPr>
              <a:t>Mackenzie Miller &amp; Ryan Regan</a:t>
            </a:r>
          </a:p>
        </p:txBody>
      </p:sp>
      <p:grpSp>
        <p:nvGrpSpPr>
          <p:cNvPr id="37" name="Group 36">
            <a:extLst>
              <a:ext uri="{FF2B5EF4-FFF2-40B4-BE49-F238E27FC236}">
                <a16:creationId xmlns:a16="http://schemas.microsoft.com/office/drawing/2014/main" id="{792FC51A-9D07-9400-4659-C152B1FF9BED}"/>
              </a:ext>
            </a:extLst>
          </p:cNvPr>
          <p:cNvGrpSpPr/>
          <p:nvPr/>
        </p:nvGrpSpPr>
        <p:grpSpPr>
          <a:xfrm>
            <a:off x="6400460" y="2230855"/>
            <a:ext cx="2438740" cy="4353533"/>
            <a:chOff x="2199950" y="1622832"/>
            <a:chExt cx="2438740" cy="4353533"/>
          </a:xfrm>
        </p:grpSpPr>
        <p:pic>
          <p:nvPicPr>
            <p:cNvPr id="20" name="Picture 19">
              <a:extLst>
                <a:ext uri="{FF2B5EF4-FFF2-40B4-BE49-F238E27FC236}">
                  <a16:creationId xmlns:a16="http://schemas.microsoft.com/office/drawing/2014/main" id="{88822595-B9A0-2443-6B5D-E2A1174712F5}"/>
                </a:ext>
              </a:extLst>
            </p:cNvPr>
            <p:cNvPicPr>
              <a:picLocks noChangeAspect="1"/>
            </p:cNvPicPr>
            <p:nvPr/>
          </p:nvPicPr>
          <p:blipFill>
            <a:blip r:embed="rId3"/>
            <a:stretch>
              <a:fillRect/>
            </a:stretch>
          </p:blipFill>
          <p:spPr>
            <a:xfrm>
              <a:off x="2199950" y="1622832"/>
              <a:ext cx="2438740" cy="4353533"/>
            </a:xfrm>
            <a:prstGeom prst="rect">
              <a:avLst/>
            </a:prstGeom>
            <a:ln w="28575">
              <a:solidFill>
                <a:schemeClr val="tx1"/>
              </a:solidFill>
            </a:ln>
          </p:spPr>
        </p:pic>
        <p:grpSp>
          <p:nvGrpSpPr>
            <p:cNvPr id="23" name="Group 22">
              <a:extLst>
                <a:ext uri="{FF2B5EF4-FFF2-40B4-BE49-F238E27FC236}">
                  <a16:creationId xmlns:a16="http://schemas.microsoft.com/office/drawing/2014/main" id="{BA871D89-5409-BEA3-6381-020C11D5E30D}"/>
                </a:ext>
              </a:extLst>
            </p:cNvPr>
            <p:cNvGrpSpPr/>
            <p:nvPr/>
          </p:nvGrpSpPr>
          <p:grpSpPr>
            <a:xfrm>
              <a:off x="2367600" y="2606820"/>
              <a:ext cx="849600" cy="716040"/>
              <a:chOff x="2367600" y="2606820"/>
              <a:chExt cx="849600" cy="716040"/>
            </a:xfrm>
          </p:grpSpPr>
          <mc:AlternateContent xmlns:mc="http://schemas.openxmlformats.org/markup-compatibility/2006" xmlns:p14="http://schemas.microsoft.com/office/powerpoint/2010/main">
            <mc:Choice Requires="p14">
              <p:contentPart p14:bwMode="auto" r:id="rId4">
                <p14:nvContentPartPr>
                  <p14:cNvPr id="21" name="Ink 20">
                    <a:extLst>
                      <a:ext uri="{FF2B5EF4-FFF2-40B4-BE49-F238E27FC236}">
                        <a16:creationId xmlns:a16="http://schemas.microsoft.com/office/drawing/2014/main" id="{ACA56652-F616-A434-D8F9-6666AF2D9972}"/>
                      </a:ext>
                    </a:extLst>
                  </p14:cNvPr>
                  <p14:cNvContentPartPr/>
                  <p14:nvPr/>
                </p14:nvContentPartPr>
                <p14:xfrm>
                  <a:off x="2367600" y="2606820"/>
                  <a:ext cx="849600" cy="479880"/>
                </p14:xfrm>
              </p:contentPart>
            </mc:Choice>
            <mc:Fallback xmlns="">
              <p:pic>
                <p:nvPicPr>
                  <p:cNvPr id="21" name="Ink 20">
                    <a:extLst>
                      <a:ext uri="{FF2B5EF4-FFF2-40B4-BE49-F238E27FC236}">
                        <a16:creationId xmlns:a16="http://schemas.microsoft.com/office/drawing/2014/main" id="{ACA56652-F616-A434-D8F9-6666AF2D9972}"/>
                      </a:ext>
                    </a:extLst>
                  </p:cNvPr>
                  <p:cNvPicPr/>
                  <p:nvPr/>
                </p:nvPicPr>
                <p:blipFill>
                  <a:blip r:embed="rId5"/>
                  <a:stretch>
                    <a:fillRect/>
                  </a:stretch>
                </p:blipFill>
                <p:spPr>
                  <a:xfrm>
                    <a:off x="2353200" y="2592420"/>
                    <a:ext cx="877680" cy="5079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2" name="Ink 21">
                    <a:extLst>
                      <a:ext uri="{FF2B5EF4-FFF2-40B4-BE49-F238E27FC236}">
                        <a16:creationId xmlns:a16="http://schemas.microsoft.com/office/drawing/2014/main" id="{B2239BF2-0874-BD30-D102-D95B0F67591F}"/>
                      </a:ext>
                    </a:extLst>
                  </p14:cNvPr>
                  <p14:cNvContentPartPr/>
                  <p14:nvPr/>
                </p14:nvContentPartPr>
                <p14:xfrm>
                  <a:off x="2796360" y="3078060"/>
                  <a:ext cx="256680" cy="244800"/>
                </p14:xfrm>
              </p:contentPart>
            </mc:Choice>
            <mc:Fallback xmlns="">
              <p:pic>
                <p:nvPicPr>
                  <p:cNvPr id="22" name="Ink 21">
                    <a:extLst>
                      <a:ext uri="{FF2B5EF4-FFF2-40B4-BE49-F238E27FC236}">
                        <a16:creationId xmlns:a16="http://schemas.microsoft.com/office/drawing/2014/main" id="{B2239BF2-0874-BD30-D102-D95B0F67591F}"/>
                      </a:ext>
                    </a:extLst>
                  </p:cNvPr>
                  <p:cNvPicPr/>
                  <p:nvPr/>
                </p:nvPicPr>
                <p:blipFill>
                  <a:blip r:embed="rId7"/>
                  <a:stretch>
                    <a:fillRect/>
                  </a:stretch>
                </p:blipFill>
                <p:spPr>
                  <a:xfrm>
                    <a:off x="2781960" y="3063660"/>
                    <a:ext cx="284760" cy="2728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26" name="Ink 25">
                  <a:extLst>
                    <a:ext uri="{FF2B5EF4-FFF2-40B4-BE49-F238E27FC236}">
                      <a16:creationId xmlns:a16="http://schemas.microsoft.com/office/drawing/2014/main" id="{9850825C-977F-3DEE-C1D3-06EED3D513A0}"/>
                    </a:ext>
                  </a:extLst>
                </p14:cNvPr>
                <p14:cNvContentPartPr/>
                <p14:nvPr/>
              </p14:nvContentPartPr>
              <p14:xfrm>
                <a:off x="2385240" y="3542820"/>
                <a:ext cx="779040" cy="498240"/>
              </p14:xfrm>
            </p:contentPart>
          </mc:Choice>
          <mc:Fallback xmlns="">
            <p:pic>
              <p:nvPicPr>
                <p:cNvPr id="26" name="Ink 25">
                  <a:extLst>
                    <a:ext uri="{FF2B5EF4-FFF2-40B4-BE49-F238E27FC236}">
                      <a16:creationId xmlns:a16="http://schemas.microsoft.com/office/drawing/2014/main" id="{9850825C-977F-3DEE-C1D3-06EED3D513A0}"/>
                    </a:ext>
                  </a:extLst>
                </p:cNvPr>
                <p:cNvPicPr/>
                <p:nvPr/>
              </p:nvPicPr>
              <p:blipFill>
                <a:blip r:embed="rId9"/>
                <a:stretch>
                  <a:fillRect/>
                </a:stretch>
              </p:blipFill>
              <p:spPr>
                <a:xfrm>
                  <a:off x="2370840" y="3528420"/>
                  <a:ext cx="807120" cy="526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7" name="Ink 26">
                  <a:extLst>
                    <a:ext uri="{FF2B5EF4-FFF2-40B4-BE49-F238E27FC236}">
                      <a16:creationId xmlns:a16="http://schemas.microsoft.com/office/drawing/2014/main" id="{F5F6A6FA-D3C2-4F0D-FD2A-5E0EECC46387}"/>
                    </a:ext>
                  </a:extLst>
                </p14:cNvPr>
                <p14:cNvContentPartPr/>
                <p14:nvPr/>
              </p14:nvContentPartPr>
              <p14:xfrm>
                <a:off x="3635520" y="5401140"/>
                <a:ext cx="816120" cy="529560"/>
              </p14:xfrm>
            </p:contentPart>
          </mc:Choice>
          <mc:Fallback xmlns="">
            <p:pic>
              <p:nvPicPr>
                <p:cNvPr id="27" name="Ink 26">
                  <a:extLst>
                    <a:ext uri="{FF2B5EF4-FFF2-40B4-BE49-F238E27FC236}">
                      <a16:creationId xmlns:a16="http://schemas.microsoft.com/office/drawing/2014/main" id="{F5F6A6FA-D3C2-4F0D-FD2A-5E0EECC46387}"/>
                    </a:ext>
                  </a:extLst>
                </p:cNvPr>
                <p:cNvPicPr/>
                <p:nvPr/>
              </p:nvPicPr>
              <p:blipFill>
                <a:blip r:embed="rId11"/>
                <a:stretch>
                  <a:fillRect/>
                </a:stretch>
              </p:blipFill>
              <p:spPr>
                <a:xfrm>
                  <a:off x="3621120" y="5386740"/>
                  <a:ext cx="844200" cy="557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9" name="Ink 28">
                  <a:extLst>
                    <a:ext uri="{FF2B5EF4-FFF2-40B4-BE49-F238E27FC236}">
                      <a16:creationId xmlns:a16="http://schemas.microsoft.com/office/drawing/2014/main" id="{4262FC87-77F7-8CC2-667E-E7D2AC63D181}"/>
                    </a:ext>
                  </a:extLst>
                </p14:cNvPr>
                <p14:cNvContentPartPr/>
                <p14:nvPr/>
              </p14:nvContentPartPr>
              <p14:xfrm>
                <a:off x="3878520" y="5288100"/>
                <a:ext cx="7920" cy="129960"/>
              </p14:xfrm>
            </p:contentPart>
          </mc:Choice>
          <mc:Fallback xmlns="">
            <p:pic>
              <p:nvPicPr>
                <p:cNvPr id="29" name="Ink 28">
                  <a:extLst>
                    <a:ext uri="{FF2B5EF4-FFF2-40B4-BE49-F238E27FC236}">
                      <a16:creationId xmlns:a16="http://schemas.microsoft.com/office/drawing/2014/main" id="{4262FC87-77F7-8CC2-667E-E7D2AC63D181}"/>
                    </a:ext>
                  </a:extLst>
                </p:cNvPr>
                <p:cNvPicPr/>
                <p:nvPr/>
              </p:nvPicPr>
              <p:blipFill>
                <a:blip r:embed="rId13"/>
                <a:stretch>
                  <a:fillRect/>
                </a:stretch>
              </p:blipFill>
              <p:spPr>
                <a:xfrm>
                  <a:off x="3864120" y="5273700"/>
                  <a:ext cx="360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0" name="Ink 29">
                  <a:extLst>
                    <a:ext uri="{FF2B5EF4-FFF2-40B4-BE49-F238E27FC236}">
                      <a16:creationId xmlns:a16="http://schemas.microsoft.com/office/drawing/2014/main" id="{FE57C250-EBC1-542D-EFF6-588A55DFC6E1}"/>
                    </a:ext>
                  </a:extLst>
                </p14:cNvPr>
                <p14:cNvContentPartPr/>
                <p14:nvPr/>
              </p14:nvContentPartPr>
              <p14:xfrm>
                <a:off x="2772600" y="4991820"/>
                <a:ext cx="1098360" cy="258480"/>
              </p14:xfrm>
            </p:contentPart>
          </mc:Choice>
          <mc:Fallback xmlns="">
            <p:pic>
              <p:nvPicPr>
                <p:cNvPr id="30" name="Ink 29">
                  <a:extLst>
                    <a:ext uri="{FF2B5EF4-FFF2-40B4-BE49-F238E27FC236}">
                      <a16:creationId xmlns:a16="http://schemas.microsoft.com/office/drawing/2014/main" id="{FE57C250-EBC1-542D-EFF6-588A55DFC6E1}"/>
                    </a:ext>
                  </a:extLst>
                </p:cNvPr>
                <p:cNvPicPr/>
                <p:nvPr/>
              </p:nvPicPr>
              <p:blipFill>
                <a:blip r:embed="rId15"/>
                <a:stretch>
                  <a:fillRect/>
                </a:stretch>
              </p:blipFill>
              <p:spPr>
                <a:xfrm>
                  <a:off x="2758200" y="4977440"/>
                  <a:ext cx="1126440" cy="286521"/>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1" name="Ink 30">
                  <a:extLst>
                    <a:ext uri="{FF2B5EF4-FFF2-40B4-BE49-F238E27FC236}">
                      <a16:creationId xmlns:a16="http://schemas.microsoft.com/office/drawing/2014/main" id="{47F83E4F-BF4D-D9B9-9DF9-06920012484A}"/>
                    </a:ext>
                  </a:extLst>
                </p14:cNvPr>
                <p14:cNvContentPartPr/>
                <p14:nvPr/>
              </p14:nvContentPartPr>
              <p14:xfrm>
                <a:off x="2772600" y="4069500"/>
                <a:ext cx="1114200" cy="403560"/>
              </p14:xfrm>
            </p:contentPart>
          </mc:Choice>
          <mc:Fallback xmlns="">
            <p:pic>
              <p:nvPicPr>
                <p:cNvPr id="31" name="Ink 30">
                  <a:extLst>
                    <a:ext uri="{FF2B5EF4-FFF2-40B4-BE49-F238E27FC236}">
                      <a16:creationId xmlns:a16="http://schemas.microsoft.com/office/drawing/2014/main" id="{47F83E4F-BF4D-D9B9-9DF9-06920012484A}"/>
                    </a:ext>
                  </a:extLst>
                </p:cNvPr>
                <p:cNvPicPr/>
                <p:nvPr/>
              </p:nvPicPr>
              <p:blipFill>
                <a:blip r:embed="rId17"/>
                <a:stretch>
                  <a:fillRect/>
                </a:stretch>
              </p:blipFill>
              <p:spPr>
                <a:xfrm>
                  <a:off x="2758200" y="4055113"/>
                  <a:ext cx="1142280" cy="431615"/>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2" name="Ink 31">
                  <a:extLst>
                    <a:ext uri="{FF2B5EF4-FFF2-40B4-BE49-F238E27FC236}">
                      <a16:creationId xmlns:a16="http://schemas.microsoft.com/office/drawing/2014/main" id="{98288966-F54E-AF40-CBF7-187865D9A19F}"/>
                    </a:ext>
                  </a:extLst>
                </p14:cNvPr>
                <p14:cNvContentPartPr/>
                <p14:nvPr/>
              </p14:nvContentPartPr>
              <p14:xfrm>
                <a:off x="2369040" y="4493940"/>
                <a:ext cx="822240" cy="489960"/>
              </p14:xfrm>
            </p:contentPart>
          </mc:Choice>
          <mc:Fallback xmlns="">
            <p:pic>
              <p:nvPicPr>
                <p:cNvPr id="32" name="Ink 31">
                  <a:extLst>
                    <a:ext uri="{FF2B5EF4-FFF2-40B4-BE49-F238E27FC236}">
                      <a16:creationId xmlns:a16="http://schemas.microsoft.com/office/drawing/2014/main" id="{98288966-F54E-AF40-CBF7-187865D9A19F}"/>
                    </a:ext>
                  </a:extLst>
                </p:cNvPr>
                <p:cNvPicPr/>
                <p:nvPr/>
              </p:nvPicPr>
              <p:blipFill>
                <a:blip r:embed="rId19"/>
                <a:stretch>
                  <a:fillRect/>
                </a:stretch>
              </p:blipFill>
              <p:spPr>
                <a:xfrm>
                  <a:off x="2354646" y="4479540"/>
                  <a:ext cx="850308" cy="518040"/>
                </a:xfrm>
                <a:prstGeom prst="rect">
                  <a:avLst/>
                </a:prstGeom>
              </p:spPr>
            </p:pic>
          </mc:Fallback>
        </mc:AlternateContent>
        <p:grpSp>
          <p:nvGrpSpPr>
            <p:cNvPr id="34" name="Group 33">
              <a:extLst>
                <a:ext uri="{FF2B5EF4-FFF2-40B4-BE49-F238E27FC236}">
                  <a16:creationId xmlns:a16="http://schemas.microsoft.com/office/drawing/2014/main" id="{B4405FD7-EC76-3880-59F2-7D829C6CEA17}"/>
                </a:ext>
              </a:extLst>
            </p:cNvPr>
            <p:cNvGrpSpPr/>
            <p:nvPr/>
          </p:nvGrpSpPr>
          <p:grpSpPr>
            <a:xfrm>
              <a:off x="3588720" y="3313860"/>
              <a:ext cx="870840" cy="709920"/>
              <a:chOff x="3588720" y="3313860"/>
              <a:chExt cx="870840" cy="709920"/>
            </a:xfrm>
          </p:grpSpPr>
          <mc:AlternateContent xmlns:mc="http://schemas.openxmlformats.org/markup-compatibility/2006" xmlns:p14="http://schemas.microsoft.com/office/powerpoint/2010/main">
            <mc:Choice Requires="p14">
              <p:contentPart p14:bwMode="auto" r:id="rId20">
                <p14:nvContentPartPr>
                  <p14:cNvPr id="24" name="Ink 23">
                    <a:extLst>
                      <a:ext uri="{FF2B5EF4-FFF2-40B4-BE49-F238E27FC236}">
                        <a16:creationId xmlns:a16="http://schemas.microsoft.com/office/drawing/2014/main" id="{89AED96D-BCB4-BD6B-BCFF-692B2A05519F}"/>
                      </a:ext>
                    </a:extLst>
                  </p14:cNvPr>
                  <p14:cNvContentPartPr/>
                  <p14:nvPr/>
                </p14:nvContentPartPr>
                <p14:xfrm>
                  <a:off x="3588720" y="3313860"/>
                  <a:ext cx="306720" cy="193320"/>
                </p14:xfrm>
              </p:contentPart>
            </mc:Choice>
            <mc:Fallback xmlns="">
              <p:pic>
                <p:nvPicPr>
                  <p:cNvPr id="24" name="Ink 23">
                    <a:extLst>
                      <a:ext uri="{FF2B5EF4-FFF2-40B4-BE49-F238E27FC236}">
                        <a16:creationId xmlns:a16="http://schemas.microsoft.com/office/drawing/2014/main" id="{89AED96D-BCB4-BD6B-BCFF-692B2A05519F}"/>
                      </a:ext>
                    </a:extLst>
                  </p:cNvPr>
                  <p:cNvPicPr/>
                  <p:nvPr/>
                </p:nvPicPr>
                <p:blipFill>
                  <a:blip r:embed="rId21"/>
                  <a:stretch>
                    <a:fillRect/>
                  </a:stretch>
                </p:blipFill>
                <p:spPr>
                  <a:xfrm>
                    <a:off x="3574320" y="3299487"/>
                    <a:ext cx="334800" cy="221348"/>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33" name="Ink 32">
                    <a:extLst>
                      <a:ext uri="{FF2B5EF4-FFF2-40B4-BE49-F238E27FC236}">
                        <a16:creationId xmlns:a16="http://schemas.microsoft.com/office/drawing/2014/main" id="{8518AA5E-AC60-D7C0-FD95-A1B8F2CD781F}"/>
                      </a:ext>
                    </a:extLst>
                  </p14:cNvPr>
                  <p14:cNvContentPartPr/>
                  <p14:nvPr/>
                </p14:nvContentPartPr>
                <p14:xfrm>
                  <a:off x="3627960" y="3535260"/>
                  <a:ext cx="831600" cy="488520"/>
                </p14:xfrm>
              </p:contentPart>
            </mc:Choice>
            <mc:Fallback xmlns="">
              <p:pic>
                <p:nvPicPr>
                  <p:cNvPr id="33" name="Ink 32">
                    <a:extLst>
                      <a:ext uri="{FF2B5EF4-FFF2-40B4-BE49-F238E27FC236}">
                        <a16:creationId xmlns:a16="http://schemas.microsoft.com/office/drawing/2014/main" id="{8518AA5E-AC60-D7C0-FD95-A1B8F2CD781F}"/>
                      </a:ext>
                    </a:extLst>
                  </p:cNvPr>
                  <p:cNvPicPr/>
                  <p:nvPr/>
                </p:nvPicPr>
                <p:blipFill>
                  <a:blip r:embed="rId23"/>
                  <a:stretch>
                    <a:fillRect/>
                  </a:stretch>
                </p:blipFill>
                <p:spPr>
                  <a:xfrm>
                    <a:off x="3613560" y="3520860"/>
                    <a:ext cx="859680" cy="516600"/>
                  </a:xfrm>
                  <a:prstGeom prst="rect">
                    <a:avLst/>
                  </a:prstGeom>
                </p:spPr>
              </p:pic>
            </mc:Fallback>
          </mc:AlternateContent>
        </p:grpSp>
        <p:sp>
          <p:nvSpPr>
            <p:cNvPr id="35" name="TextBox 34">
              <a:extLst>
                <a:ext uri="{FF2B5EF4-FFF2-40B4-BE49-F238E27FC236}">
                  <a16:creationId xmlns:a16="http://schemas.microsoft.com/office/drawing/2014/main" id="{1B6A7331-2357-5229-DC87-AF1AC38936A2}"/>
                </a:ext>
              </a:extLst>
            </p:cNvPr>
            <p:cNvSpPr txBox="1"/>
            <p:nvPr/>
          </p:nvSpPr>
          <p:spPr>
            <a:xfrm>
              <a:off x="3721197" y="3782535"/>
              <a:ext cx="714319" cy="215444"/>
            </a:xfrm>
            <a:prstGeom prst="rect">
              <a:avLst/>
            </a:prstGeom>
            <a:noFill/>
            <a:ln w="28575">
              <a:noFill/>
            </a:ln>
          </p:spPr>
          <p:txBody>
            <a:bodyPr wrap="square" rtlCol="0">
              <a:spAutoFit/>
            </a:bodyPr>
            <a:lstStyle/>
            <a:p>
              <a:r>
                <a:rPr lang="en-US" sz="800" b="1">
                  <a:solidFill>
                    <a:srgbClr val="FF0000"/>
                  </a:solidFill>
                </a:rPr>
                <a:t>Dev Board</a:t>
              </a:r>
            </a:p>
          </p:txBody>
        </p:sp>
        <p:sp>
          <p:nvSpPr>
            <p:cNvPr id="36" name="TextBox 35">
              <a:extLst>
                <a:ext uri="{FF2B5EF4-FFF2-40B4-BE49-F238E27FC236}">
                  <a16:creationId xmlns:a16="http://schemas.microsoft.com/office/drawing/2014/main" id="{B7D71587-360C-2620-C3B2-D23056413782}"/>
                </a:ext>
              </a:extLst>
            </p:cNvPr>
            <p:cNvSpPr txBox="1"/>
            <p:nvPr/>
          </p:nvSpPr>
          <p:spPr>
            <a:xfrm>
              <a:off x="2415440" y="4738920"/>
              <a:ext cx="714319" cy="215444"/>
            </a:xfrm>
            <a:prstGeom prst="rect">
              <a:avLst/>
            </a:prstGeom>
            <a:noFill/>
            <a:ln w="28575">
              <a:noFill/>
            </a:ln>
          </p:spPr>
          <p:txBody>
            <a:bodyPr wrap="square" rtlCol="0">
              <a:spAutoFit/>
            </a:bodyPr>
            <a:lstStyle/>
            <a:p>
              <a:r>
                <a:rPr lang="en-US" sz="800" b="1">
                  <a:solidFill>
                    <a:srgbClr val="FF0000"/>
                  </a:solidFill>
                </a:rPr>
                <a:t>Dev Board</a:t>
              </a:r>
            </a:p>
          </p:txBody>
        </p:sp>
      </p:grpSp>
      <p:pic>
        <p:nvPicPr>
          <p:cNvPr id="5" name="Picture 4" descr="A screen shot of a graph&#10;&#10;AI-generated content may be incorrect.">
            <a:extLst>
              <a:ext uri="{FF2B5EF4-FFF2-40B4-BE49-F238E27FC236}">
                <a16:creationId xmlns:a16="http://schemas.microsoft.com/office/drawing/2014/main" id="{9B3E0102-75AE-9D4E-A0C6-E9834ED07328}"/>
              </a:ext>
            </a:extLst>
          </p:cNvPr>
          <p:cNvPicPr>
            <a:picLocks noChangeAspect="1"/>
          </p:cNvPicPr>
          <p:nvPr/>
        </p:nvPicPr>
        <p:blipFill>
          <a:blip r:embed="rId24"/>
          <a:stretch>
            <a:fillRect/>
          </a:stretch>
        </p:blipFill>
        <p:spPr>
          <a:xfrm>
            <a:off x="1108371" y="4379351"/>
            <a:ext cx="3809999" cy="2166937"/>
          </a:xfrm>
          <a:prstGeom prst="rect">
            <a:avLst/>
          </a:prstGeom>
          <a:ln w="28575">
            <a:solidFill>
              <a:schemeClr val="tx1"/>
            </a:solidFill>
          </a:ln>
        </p:spPr>
      </p:pic>
    </p:spTree>
    <p:extLst>
      <p:ext uri="{BB962C8B-B14F-4D97-AF65-F5344CB8AC3E}">
        <p14:creationId xmlns:p14="http://schemas.microsoft.com/office/powerpoint/2010/main" val="31316763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gc7d564a012_0_0"/>
          <p:cNvSpPr txBox="1">
            <a:spLocks noGrp="1"/>
          </p:cNvSpPr>
          <p:nvPr>
            <p:ph type="title"/>
          </p:nvPr>
        </p:nvSpPr>
        <p:spPr>
          <a:xfrm>
            <a:off x="457200" y="896777"/>
            <a:ext cx="8229600" cy="803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Execution Plan</a:t>
            </a:r>
            <a:endParaRPr/>
          </a:p>
        </p:txBody>
      </p:sp>
      <p:pic>
        <p:nvPicPr>
          <p:cNvPr id="3" name="Picture 2">
            <a:extLst>
              <a:ext uri="{FF2B5EF4-FFF2-40B4-BE49-F238E27FC236}">
                <a16:creationId xmlns:a16="http://schemas.microsoft.com/office/drawing/2014/main" id="{6B2DB7D4-6342-55D4-3172-3600887CFDC4}"/>
              </a:ext>
            </a:extLst>
          </p:cNvPr>
          <p:cNvPicPr>
            <a:picLocks noChangeAspect="1"/>
          </p:cNvPicPr>
          <p:nvPr/>
        </p:nvPicPr>
        <p:blipFill>
          <a:blip r:embed="rId3"/>
          <a:stretch>
            <a:fillRect/>
          </a:stretch>
        </p:blipFill>
        <p:spPr>
          <a:xfrm>
            <a:off x="108914" y="1700477"/>
            <a:ext cx="8926171" cy="5106113"/>
          </a:xfrm>
          <a:prstGeom prst="rect">
            <a:avLst/>
          </a:prstGeom>
        </p:spPr>
      </p:pic>
    </p:spTree>
    <p:extLst>
      <p:ext uri="{BB962C8B-B14F-4D97-AF65-F5344CB8AC3E}">
        <p14:creationId xmlns:p14="http://schemas.microsoft.com/office/powerpoint/2010/main" val="3188795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
          <a:extLst>
            <a:ext uri="{FF2B5EF4-FFF2-40B4-BE49-F238E27FC236}">
              <a16:creationId xmlns:a16="http://schemas.microsoft.com/office/drawing/2014/main" id="{AB544579-1D99-87C1-E586-AF98FD34A601}"/>
            </a:ext>
          </a:extLst>
        </p:cNvPr>
        <p:cNvGrpSpPr/>
        <p:nvPr/>
      </p:nvGrpSpPr>
      <p:grpSpPr>
        <a:xfrm>
          <a:off x="0" y="0"/>
          <a:ext cx="0" cy="0"/>
          <a:chOff x="0" y="0"/>
          <a:chExt cx="0" cy="0"/>
        </a:xfrm>
      </p:grpSpPr>
      <p:sp>
        <p:nvSpPr>
          <p:cNvPr id="75" name="Google Shape;75;gc7d564a012_0_0">
            <a:extLst>
              <a:ext uri="{FF2B5EF4-FFF2-40B4-BE49-F238E27FC236}">
                <a16:creationId xmlns:a16="http://schemas.microsoft.com/office/drawing/2014/main" id="{0C6F8A83-41D1-8630-B00E-AADCE5BFBB50}"/>
              </a:ext>
            </a:extLst>
          </p:cNvPr>
          <p:cNvSpPr txBox="1">
            <a:spLocks noGrp="1"/>
          </p:cNvSpPr>
          <p:nvPr>
            <p:ph type="title"/>
          </p:nvPr>
        </p:nvSpPr>
        <p:spPr>
          <a:xfrm>
            <a:off x="457200" y="896777"/>
            <a:ext cx="8229600" cy="803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Validation Plan</a:t>
            </a:r>
            <a:endParaRPr/>
          </a:p>
        </p:txBody>
      </p:sp>
      <p:graphicFrame>
        <p:nvGraphicFramePr>
          <p:cNvPr id="2" name="Table 1">
            <a:extLst>
              <a:ext uri="{FF2B5EF4-FFF2-40B4-BE49-F238E27FC236}">
                <a16:creationId xmlns:a16="http://schemas.microsoft.com/office/drawing/2014/main" id="{98AC7637-8A70-2881-43D3-06A0292B5D0D}"/>
              </a:ext>
            </a:extLst>
          </p:cNvPr>
          <p:cNvGraphicFramePr>
            <a:graphicFrameLocks noGrp="1"/>
          </p:cNvGraphicFramePr>
          <p:nvPr>
            <p:extLst>
              <p:ext uri="{D42A27DB-BD31-4B8C-83A1-F6EECF244321}">
                <p14:modId xmlns:p14="http://schemas.microsoft.com/office/powerpoint/2010/main" val="220319148"/>
              </p:ext>
            </p:extLst>
          </p:nvPr>
        </p:nvGraphicFramePr>
        <p:xfrm>
          <a:off x="18071" y="1698687"/>
          <a:ext cx="9121618" cy="4985378"/>
        </p:xfrm>
        <a:graphic>
          <a:graphicData uri="http://schemas.openxmlformats.org/drawingml/2006/table">
            <a:tbl>
              <a:tblPr bandRow="1">
                <a:tableStyleId>{5C22544A-7EE6-4342-B048-85BDC9FD1C3A}</a:tableStyleId>
              </a:tblPr>
              <a:tblGrid>
                <a:gridCol w="690525">
                  <a:extLst>
                    <a:ext uri="{9D8B030D-6E8A-4147-A177-3AD203B41FA5}">
                      <a16:colId xmlns:a16="http://schemas.microsoft.com/office/drawing/2014/main" val="1228161710"/>
                    </a:ext>
                  </a:extLst>
                </a:gridCol>
                <a:gridCol w="913275">
                  <a:extLst>
                    <a:ext uri="{9D8B030D-6E8A-4147-A177-3AD203B41FA5}">
                      <a16:colId xmlns:a16="http://schemas.microsoft.com/office/drawing/2014/main" val="1507943604"/>
                    </a:ext>
                  </a:extLst>
                </a:gridCol>
                <a:gridCol w="2639590">
                  <a:extLst>
                    <a:ext uri="{9D8B030D-6E8A-4147-A177-3AD203B41FA5}">
                      <a16:colId xmlns:a16="http://schemas.microsoft.com/office/drawing/2014/main" val="3257683336"/>
                    </a:ext>
                  </a:extLst>
                </a:gridCol>
                <a:gridCol w="3474903">
                  <a:extLst>
                    <a:ext uri="{9D8B030D-6E8A-4147-A177-3AD203B41FA5}">
                      <a16:colId xmlns:a16="http://schemas.microsoft.com/office/drawing/2014/main" val="3334018724"/>
                    </a:ext>
                  </a:extLst>
                </a:gridCol>
                <a:gridCol w="623700">
                  <a:extLst>
                    <a:ext uri="{9D8B030D-6E8A-4147-A177-3AD203B41FA5}">
                      <a16:colId xmlns:a16="http://schemas.microsoft.com/office/drawing/2014/main" val="3474704607"/>
                    </a:ext>
                  </a:extLst>
                </a:gridCol>
                <a:gridCol w="779625">
                  <a:extLst>
                    <a:ext uri="{9D8B030D-6E8A-4147-A177-3AD203B41FA5}">
                      <a16:colId xmlns:a16="http://schemas.microsoft.com/office/drawing/2014/main" val="1321308039"/>
                    </a:ext>
                  </a:extLst>
                </a:gridCol>
              </a:tblGrid>
              <a:tr h="329834">
                <a:tc>
                  <a:txBody>
                    <a:bodyPr/>
                    <a:lstStyle/>
                    <a:p>
                      <a:pPr algn="l" fontAlgn="t"/>
                      <a:r>
                        <a:rPr lang="en-US" sz="1000" b="0" i="0" u="none" strike="noStrike">
                          <a:solidFill>
                            <a:srgbClr val="FFFFFF"/>
                          </a:solidFill>
                          <a:effectLst/>
                          <a:latin typeface="Aptos Narrow" panose="020B0004020202020204" pitchFamily="34" charset="0"/>
                        </a:rPr>
                        <a:t>Paragraph #</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Test Name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Success Criteria</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Methodology</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Status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Responsible Engineer(s)</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extLst>
                  <a:ext uri="{0D108BD9-81ED-4DB2-BD59-A6C34878D82A}">
                    <a16:rowId xmlns:a16="http://schemas.microsoft.com/office/drawing/2014/main" val="2648947564"/>
                  </a:ext>
                </a:extLst>
              </a:tr>
              <a:tr h="446871">
                <a:tc>
                  <a:txBody>
                    <a:bodyPr/>
                    <a:lstStyle/>
                    <a:p>
                      <a:pPr algn="l" fontAlgn="t"/>
                      <a:r>
                        <a:rPr lang="en-US" sz="1000" b="0" i="0" u="none" strike="noStrike">
                          <a:solidFill>
                            <a:srgbClr val="000000"/>
                          </a:solidFill>
                          <a:effectLst/>
                          <a:latin typeface="Aptos Narrow" panose="020B0004020202020204" pitchFamily="34" charset="0"/>
                        </a:rPr>
                        <a:t>3.2.1.1</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Speed and Torque Requirement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Motor shall operate within speed range of 0RPM to 1800RPM and torque range of 0lb-ft to 0.729lb-ft.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Input motor with voltage and check if it achieves 0RPM and 0lb-ft . Repeat for 300RPM, 600RPM, 900RPM, 1200RPM, 1500RPM, 1800RPM.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Andrew, Ryan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00289164"/>
                  </a:ext>
                </a:extLst>
              </a:tr>
              <a:tr h="446871">
                <a:tc>
                  <a:txBody>
                    <a:bodyPr/>
                    <a:lstStyle/>
                    <a:p>
                      <a:pPr algn="l" fontAlgn="t"/>
                      <a:r>
                        <a:rPr lang="en-US" sz="1000" b="0" i="0" u="none" strike="noStrike">
                          <a:solidFill>
                            <a:srgbClr val="000000"/>
                          </a:solidFill>
                          <a:effectLst/>
                          <a:latin typeface="Aptos Narrow" panose="020B0004020202020204" pitchFamily="34" charset="0"/>
                        </a:rPr>
                        <a:t>3.2.1.2</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Frequency Requirement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System shall operate within frequency range of 5Hz to 60Hz.</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Input system with frequency generator set to 5Hz and check if the motor runs smoothly. Repeat for 10Hz, 20Hz, 30Hz, 40Hz, 50Hz, 60Hz.</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All</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384616523"/>
                  </a:ext>
                </a:extLst>
              </a:tr>
              <a:tr h="329834">
                <a:tc>
                  <a:txBody>
                    <a:bodyPr/>
                    <a:lstStyle/>
                    <a:p>
                      <a:pPr algn="l" fontAlgn="t"/>
                      <a:r>
                        <a:rPr lang="en-US" sz="1000" b="0" i="0" u="none" strike="noStrike">
                          <a:solidFill>
                            <a:srgbClr val="000000"/>
                          </a:solidFill>
                          <a:effectLst/>
                          <a:latin typeface="Aptos Narrow" panose="020B0004020202020204" pitchFamily="34" charset="0"/>
                        </a:rPr>
                        <a:t>3.2.1.3</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Temperature Requirement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System shall operate within temperature range of 0˚C to 70˚C.</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Place system in freezer set to 0˚C and check if the motor runs smoothly. Repeat with oven set to 70˚C.</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All</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87936381"/>
                  </a:ext>
                </a:extLst>
              </a:tr>
              <a:tr h="297914">
                <a:tc>
                  <a:txBody>
                    <a:bodyPr/>
                    <a:lstStyle/>
                    <a:p>
                      <a:pPr algn="l" fontAlgn="t"/>
                      <a:r>
                        <a:rPr lang="en-US" sz="1000" b="0" i="0" u="none" strike="noStrike">
                          <a:solidFill>
                            <a:srgbClr val="000000"/>
                          </a:solidFill>
                          <a:effectLst/>
                          <a:latin typeface="Aptos Narrow" panose="020B0004020202020204" pitchFamily="34" charset="0"/>
                        </a:rPr>
                        <a:t>3.2.3.2</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Input Voltage Level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System input voltage shall be 208V</a:t>
                      </a:r>
                      <a:r>
                        <a:rPr lang="en-US" sz="1000" b="0" i="0" u="none" strike="noStrike" baseline="-25000">
                          <a:solidFill>
                            <a:srgbClr val="000000"/>
                          </a:solidFill>
                          <a:effectLst/>
                          <a:latin typeface="Aptos Narrow" panose="020B0004020202020204" pitchFamily="34" charset="0"/>
                        </a:rPr>
                        <a:t>AC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Measure with multimeter and check if the voltage is 208V</a:t>
                      </a:r>
                      <a:r>
                        <a:rPr lang="en-US" sz="1000" b="0" i="0" u="none" strike="noStrike" baseline="-25000">
                          <a:solidFill>
                            <a:srgbClr val="000000"/>
                          </a:solidFill>
                          <a:effectLst/>
                          <a:latin typeface="Aptos Narrow" panose="020B0004020202020204" pitchFamily="34" charset="0"/>
                        </a:rPr>
                        <a:t>AC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Aidan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959099330"/>
                  </a:ext>
                </a:extLst>
              </a:tr>
              <a:tr h="329834">
                <a:tc>
                  <a:txBody>
                    <a:bodyPr/>
                    <a:lstStyle/>
                    <a:p>
                      <a:pPr algn="l" fontAlgn="t"/>
                      <a:r>
                        <a:rPr lang="en-US" sz="1000" b="0" i="0" u="none" strike="noStrike">
                          <a:solidFill>
                            <a:srgbClr val="000000"/>
                          </a:solidFill>
                          <a:effectLst/>
                          <a:latin typeface="Aptos Narrow" panose="020B0004020202020204" pitchFamily="34" charset="0"/>
                        </a:rPr>
                        <a:t>3.2.3.3</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Input Noise and Ripple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System shall not exceed ripple range of 0V to 0.165V.</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Measure with multimeter and check if the voltage exceeds 0V to 0.165V.</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Andrew</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58717567"/>
                  </a:ext>
                </a:extLst>
              </a:tr>
              <a:tr h="329834">
                <a:tc>
                  <a:txBody>
                    <a:bodyPr/>
                    <a:lstStyle/>
                    <a:p>
                      <a:pPr algn="l" fontAlgn="t"/>
                      <a:r>
                        <a:rPr lang="en-US" sz="1000" b="0" i="0" u="none" strike="noStrike">
                          <a:solidFill>
                            <a:srgbClr val="000000"/>
                          </a:solidFill>
                          <a:effectLst/>
                          <a:latin typeface="Aptos Narrow" panose="020B0004020202020204" pitchFamily="34" charset="0"/>
                        </a:rPr>
                        <a:t>3.2.3.4</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External Commands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External commands shall be documented in appropriate ICD.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Show to teaching team and check with them for approval.</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All</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699116118"/>
                  </a:ext>
                </a:extLst>
              </a:tr>
              <a:tr h="500070">
                <a:tc>
                  <a:txBody>
                    <a:bodyPr/>
                    <a:lstStyle/>
                    <a:p>
                      <a:pPr algn="l" fontAlgn="t"/>
                      <a:r>
                        <a:rPr lang="en-US" sz="1000" b="0" i="0" u="none" strike="noStrike">
                          <a:solidFill>
                            <a:srgbClr val="000000"/>
                          </a:solidFill>
                          <a:effectLst/>
                          <a:latin typeface="Aptos Narrow" panose="020B0004020202020204" pitchFamily="34" charset="0"/>
                        </a:rPr>
                        <a:t>3.2.3.5</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Visual Output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Oscilloscope displays each of the three phases of the PWM sine wave.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Connect oscilloscope probes to the set output pins for the PWM signals, ensure that the signals' duty cycles span from 0-100% and are rougly separated by thirds.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Ryan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77094295"/>
                  </a:ext>
                </a:extLst>
              </a:tr>
              <a:tr h="329834">
                <a:tc>
                  <a:txBody>
                    <a:bodyPr/>
                    <a:lstStyle/>
                    <a:p>
                      <a:pPr algn="l" fontAlgn="t"/>
                      <a:r>
                        <a:rPr lang="en-US" sz="1000" b="0" i="0" u="none" strike="noStrike">
                          <a:solidFill>
                            <a:srgbClr val="000000"/>
                          </a:solidFill>
                          <a:effectLst/>
                          <a:latin typeface="Aptos Narrow" panose="020B0004020202020204" pitchFamily="34" charset="0"/>
                        </a:rPr>
                        <a:t>3.2.3.6</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Connectors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System shall use terminal blocks for power and signal connections.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Observe power and signal connections and check if they are are terminal blocks.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Mackenzie, Andrew, Aidan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699891294"/>
                  </a:ext>
                </a:extLst>
              </a:tr>
              <a:tr h="329834">
                <a:tc>
                  <a:txBody>
                    <a:bodyPr/>
                    <a:lstStyle/>
                    <a:p>
                      <a:pPr algn="l" fontAlgn="t"/>
                      <a:r>
                        <a:rPr lang="en-US" sz="1000" b="0" i="0" u="none" strike="noStrike">
                          <a:solidFill>
                            <a:srgbClr val="000000"/>
                          </a:solidFill>
                          <a:effectLst/>
                          <a:latin typeface="Aptos Narrow" panose="020B0004020202020204" pitchFamily="34" charset="0"/>
                        </a:rPr>
                        <a:t>3.2.3.7</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Overtemperature Shutdown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System shall automatically shut down if sensor exceeds temperature range of 0˚C to 70˚C.</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Place sensor in freezer set to -1˚C and check if sensor is triggered. Repeat with oven set to 71˚C.</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Mackenzie</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47073504"/>
                  </a:ext>
                </a:extLst>
              </a:tr>
              <a:tr h="329834">
                <a:tc>
                  <a:txBody>
                    <a:bodyPr/>
                    <a:lstStyle/>
                    <a:p>
                      <a:pPr algn="l" fontAlgn="t"/>
                      <a:r>
                        <a:rPr lang="en-US" sz="1000" b="0" i="0" u="none" strike="noStrike">
                          <a:solidFill>
                            <a:srgbClr val="000000"/>
                          </a:solidFill>
                          <a:effectLst/>
                          <a:latin typeface="Aptos Narrow" panose="020B0004020202020204" pitchFamily="34" charset="0"/>
                        </a:rPr>
                        <a:t>3.2.3.8</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Built in Test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System shall generate and evaluate test signals to assess failure status.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Compare generated values with known values and check if the failure statuses match. Repeat for six additional sets of values.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All</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200555270"/>
                  </a:ext>
                </a:extLst>
              </a:tr>
              <a:tr h="446871">
                <a:tc>
                  <a:txBody>
                    <a:bodyPr/>
                    <a:lstStyle/>
                    <a:p>
                      <a:pPr algn="l" fontAlgn="t"/>
                      <a:r>
                        <a:rPr lang="en-US" sz="1000" b="0" i="0" u="none" strike="noStrike">
                          <a:solidFill>
                            <a:srgbClr val="000000"/>
                          </a:solidFill>
                          <a:effectLst/>
                          <a:latin typeface="Aptos Narrow" panose="020B0004020202020204" pitchFamily="34" charset="0"/>
                        </a:rPr>
                        <a:t>3.2.3.9 </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Optoelectronics Voltage Constraint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The optoelectronics subsystem shall convert the voltage it receives down to a voltage in the range of 15-20 V.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Test at full power where the opto receives ~60 V. Use a multimeter to measure voltage level on other side of opto barrier.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Mackenzie </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18766017"/>
                  </a:ext>
                </a:extLst>
              </a:tr>
              <a:tr h="500070">
                <a:tc>
                  <a:txBody>
                    <a:bodyPr/>
                    <a:lstStyle/>
                    <a:p>
                      <a:pPr algn="l" fontAlgn="t"/>
                      <a:r>
                        <a:rPr lang="en-US" sz="1000" b="0" i="0" u="none" strike="noStrike">
                          <a:solidFill>
                            <a:srgbClr val="000000"/>
                          </a:solidFill>
                          <a:effectLst/>
                          <a:latin typeface="Aptos Narrow" panose="020B0004020202020204" pitchFamily="34" charset="0"/>
                        </a:rPr>
                        <a:t>3.2.3.10 </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Digital to Power Continuity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The digital to power opto-isolators shall have a voltage of 0V across each component when connecting input to output.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 Use a multimeter to ensure that the voltage across each digital isolator is zero.</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a:rPr>
                        <a:t>Tested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Mackenzie</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685983771"/>
                  </a:ext>
                </a:extLst>
              </a:tr>
            </a:tbl>
          </a:graphicData>
        </a:graphic>
      </p:graphicFrame>
    </p:spTree>
    <p:extLst>
      <p:ext uri="{BB962C8B-B14F-4D97-AF65-F5344CB8AC3E}">
        <p14:creationId xmlns:p14="http://schemas.microsoft.com/office/powerpoint/2010/main" val="723860958"/>
      </p:ext>
    </p:extLst>
  </p:cSld>
  <p:clrMapOvr>
    <a:masterClrMapping/>
  </p:clrMapOvr>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a:extLst>
            <a:ext uri="{FF2B5EF4-FFF2-40B4-BE49-F238E27FC236}">
              <a16:creationId xmlns:a16="http://schemas.microsoft.com/office/drawing/2014/main" id="{6AA26C59-3FCF-FA2F-E32A-91CCC103420A}"/>
            </a:ext>
          </a:extLst>
        </p:cNvPr>
        <p:cNvGrpSpPr/>
        <p:nvPr/>
      </p:nvGrpSpPr>
      <p:grpSpPr>
        <a:xfrm>
          <a:off x="0" y="0"/>
          <a:ext cx="0" cy="0"/>
          <a:chOff x="0" y="0"/>
          <a:chExt cx="0" cy="0"/>
        </a:xfrm>
      </p:grpSpPr>
      <p:sp>
        <p:nvSpPr>
          <p:cNvPr id="75" name="Google Shape;75;gc7d564a012_0_0">
            <a:extLst>
              <a:ext uri="{FF2B5EF4-FFF2-40B4-BE49-F238E27FC236}">
                <a16:creationId xmlns:a16="http://schemas.microsoft.com/office/drawing/2014/main" id="{B4466384-2861-AF62-7126-7A73B9701FD9}"/>
              </a:ext>
            </a:extLst>
          </p:cNvPr>
          <p:cNvSpPr txBox="1">
            <a:spLocks noGrp="1"/>
          </p:cNvSpPr>
          <p:nvPr>
            <p:ph type="title"/>
          </p:nvPr>
        </p:nvSpPr>
        <p:spPr>
          <a:xfrm>
            <a:off x="457200" y="896777"/>
            <a:ext cx="8229600" cy="8037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en-US"/>
              <a:t>Validation Plan</a:t>
            </a:r>
            <a:endParaRPr/>
          </a:p>
        </p:txBody>
      </p:sp>
      <p:graphicFrame>
        <p:nvGraphicFramePr>
          <p:cNvPr id="2" name="Table 1">
            <a:extLst>
              <a:ext uri="{FF2B5EF4-FFF2-40B4-BE49-F238E27FC236}">
                <a16:creationId xmlns:a16="http://schemas.microsoft.com/office/drawing/2014/main" id="{C76BC916-FF2E-AF43-F6B0-6708A1C66893}"/>
              </a:ext>
            </a:extLst>
          </p:cNvPr>
          <p:cNvGraphicFramePr>
            <a:graphicFrameLocks noGrp="1"/>
          </p:cNvGraphicFramePr>
          <p:nvPr>
            <p:extLst>
              <p:ext uri="{D42A27DB-BD31-4B8C-83A1-F6EECF244321}">
                <p14:modId xmlns:p14="http://schemas.microsoft.com/office/powerpoint/2010/main" val="1450684604"/>
              </p:ext>
            </p:extLst>
          </p:nvPr>
        </p:nvGraphicFramePr>
        <p:xfrm>
          <a:off x="0" y="1698687"/>
          <a:ext cx="9140579" cy="5061498"/>
        </p:xfrm>
        <a:graphic>
          <a:graphicData uri="http://schemas.openxmlformats.org/drawingml/2006/table">
            <a:tbl>
              <a:tblPr bandRow="1">
                <a:tableStyleId>{5C22544A-7EE6-4342-B048-85BDC9FD1C3A}</a:tableStyleId>
              </a:tblPr>
              <a:tblGrid>
                <a:gridCol w="691960">
                  <a:extLst>
                    <a:ext uri="{9D8B030D-6E8A-4147-A177-3AD203B41FA5}">
                      <a16:colId xmlns:a16="http://schemas.microsoft.com/office/drawing/2014/main" val="4160006021"/>
                    </a:ext>
                  </a:extLst>
                </a:gridCol>
                <a:gridCol w="915174">
                  <a:extLst>
                    <a:ext uri="{9D8B030D-6E8A-4147-A177-3AD203B41FA5}">
                      <a16:colId xmlns:a16="http://schemas.microsoft.com/office/drawing/2014/main" val="114669595"/>
                    </a:ext>
                  </a:extLst>
                </a:gridCol>
                <a:gridCol w="2645076">
                  <a:extLst>
                    <a:ext uri="{9D8B030D-6E8A-4147-A177-3AD203B41FA5}">
                      <a16:colId xmlns:a16="http://schemas.microsoft.com/office/drawing/2014/main" val="854679848"/>
                    </a:ext>
                  </a:extLst>
                </a:gridCol>
                <a:gridCol w="3482126">
                  <a:extLst>
                    <a:ext uri="{9D8B030D-6E8A-4147-A177-3AD203B41FA5}">
                      <a16:colId xmlns:a16="http://schemas.microsoft.com/office/drawing/2014/main" val="3916686676"/>
                    </a:ext>
                  </a:extLst>
                </a:gridCol>
                <a:gridCol w="624997">
                  <a:extLst>
                    <a:ext uri="{9D8B030D-6E8A-4147-A177-3AD203B41FA5}">
                      <a16:colId xmlns:a16="http://schemas.microsoft.com/office/drawing/2014/main" val="3106943341"/>
                    </a:ext>
                  </a:extLst>
                </a:gridCol>
                <a:gridCol w="781246">
                  <a:extLst>
                    <a:ext uri="{9D8B030D-6E8A-4147-A177-3AD203B41FA5}">
                      <a16:colId xmlns:a16="http://schemas.microsoft.com/office/drawing/2014/main" val="1019466219"/>
                    </a:ext>
                  </a:extLst>
                </a:gridCol>
              </a:tblGrid>
              <a:tr h="332027">
                <a:tc>
                  <a:txBody>
                    <a:bodyPr/>
                    <a:lstStyle/>
                    <a:p>
                      <a:pPr algn="l" fontAlgn="t"/>
                      <a:r>
                        <a:rPr lang="en-US" sz="1000" b="0" i="0" u="none" strike="noStrike">
                          <a:solidFill>
                            <a:srgbClr val="FFFFFF"/>
                          </a:solidFill>
                          <a:effectLst/>
                          <a:latin typeface="Aptos Narrow" panose="020B0004020202020204" pitchFamily="34" charset="0"/>
                        </a:rPr>
                        <a:t>Paragraph #</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Test Name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Success Criteria</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Methodology</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Status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tc>
                  <a:txBody>
                    <a:bodyPr/>
                    <a:lstStyle/>
                    <a:p>
                      <a:pPr algn="l" fontAlgn="t"/>
                      <a:r>
                        <a:rPr lang="en-US" sz="1000" b="0" i="0" u="none" strike="noStrike">
                          <a:solidFill>
                            <a:srgbClr val="FFFFFF"/>
                          </a:solidFill>
                          <a:effectLst/>
                          <a:latin typeface="Aptos Narrow" panose="020B0004020202020204" pitchFamily="34" charset="0"/>
                        </a:rPr>
                        <a:t>Responsible Engineer(s)</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04040"/>
                    </a:solidFill>
                  </a:tcPr>
                </a:tc>
                <a:extLst>
                  <a:ext uri="{0D108BD9-81ED-4DB2-BD59-A6C34878D82A}">
                    <a16:rowId xmlns:a16="http://schemas.microsoft.com/office/drawing/2014/main" val="3940080339"/>
                  </a:ext>
                </a:extLst>
              </a:tr>
              <a:tr h="498040">
                <a:tc>
                  <a:txBody>
                    <a:bodyPr/>
                    <a:lstStyle/>
                    <a:p>
                      <a:pPr algn="l" fontAlgn="t"/>
                      <a:r>
                        <a:rPr lang="en-US" sz="1000" b="0" i="0" u="none" strike="noStrike">
                          <a:solidFill>
                            <a:srgbClr val="000000"/>
                          </a:solidFill>
                          <a:effectLst/>
                          <a:latin typeface="Aptos Narrow" panose="020B0004020202020204" pitchFamily="34" charset="0"/>
                        </a:rPr>
                        <a:t>3.2.3.11 </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Power to Digital Continuity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The power to digital opto-isolators shall have a voltage of 0V across each component when connecting input to output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 Use a multimeter to ensure that the voltage across each power isolator is zero.</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a:rPr>
                        <a:t>Tested </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Mackenzie</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5993010"/>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Inputs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The parameters are within the expected range.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Confirm that all electrical parameters (voltage, current, power) remain within safe and expected ranges under varying conditions.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All</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69977256"/>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Firmware Code Compiles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MPLab firmware successfully compiles without errors or warnings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Attempt to compile code in MPLab and examine output logs to check for errors or warnings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Ryan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79527513"/>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Controller Performance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Motor spins according to user defined parameters.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Validate that the system operates efficiently and delivers accurate motor control across the expected range of operating conditions.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All</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527697802"/>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MCU Voltage Step Down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MCU converts the voltage it is given to 3.3V.</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Measure the voltage of the signals being sent to the MCU and measure that the MCU converts it to 3.3V.</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Mackenzie, Andrew</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247037728"/>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Rectifier Full System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System input voltage shall be rectified from 208V</a:t>
                      </a:r>
                      <a:r>
                        <a:rPr lang="en-US" sz="1000" b="0" i="0" u="none" strike="noStrike" baseline="-25000">
                          <a:solidFill>
                            <a:srgbClr val="000000"/>
                          </a:solidFill>
                          <a:effectLst/>
                          <a:latin typeface="Aptos Narrow" panose="020B0004020202020204" pitchFamily="34" charset="0"/>
                        </a:rPr>
                        <a:t>AC</a:t>
                      </a:r>
                      <a:r>
                        <a:rPr lang="en-US" sz="1000" b="0" i="0" u="none" strike="noStrike">
                          <a:solidFill>
                            <a:srgbClr val="000000"/>
                          </a:solidFill>
                          <a:effectLst/>
                          <a:latin typeface="Aptos Narrow" panose="020B0004020202020204" pitchFamily="34" charset="0"/>
                        </a:rPr>
                        <a:t> to 295V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Measure with multimeter and check if the voltage after the rectifier is 295V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Aidan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112151427"/>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Rectifier Power Subsystem</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System input voltage shall be rectified from 5V</a:t>
                      </a:r>
                      <a:r>
                        <a:rPr lang="en-US" sz="1000" b="0" i="0" u="none" strike="noStrike" baseline="-25000">
                          <a:solidFill>
                            <a:srgbClr val="000000"/>
                          </a:solidFill>
                          <a:effectLst/>
                          <a:latin typeface="Aptos Narrow" panose="020B0004020202020204" pitchFamily="34" charset="0"/>
                        </a:rPr>
                        <a:t>AC</a:t>
                      </a:r>
                      <a:r>
                        <a:rPr lang="en-US" sz="1000" b="0" i="0" u="none" strike="noStrike">
                          <a:solidFill>
                            <a:srgbClr val="000000"/>
                          </a:solidFill>
                          <a:effectLst/>
                          <a:latin typeface="Aptos Narrow" panose="020B0004020202020204" pitchFamily="34" charset="0"/>
                        </a:rPr>
                        <a:t> to 7.1 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Input 5V</a:t>
                      </a:r>
                      <a:r>
                        <a:rPr lang="en-US" sz="1000" b="0" i="0" u="none" strike="noStrike" baseline="-25000">
                          <a:solidFill>
                            <a:srgbClr val="000000"/>
                          </a:solidFill>
                          <a:effectLst/>
                          <a:latin typeface="Aptos Narrow" panose="020B0004020202020204" pitchFamily="34" charset="0"/>
                        </a:rPr>
                        <a:t>AC</a:t>
                      </a:r>
                      <a:r>
                        <a:rPr lang="en-US" sz="1000" b="0" i="0" u="none" strike="noStrike">
                          <a:solidFill>
                            <a:srgbClr val="000000"/>
                          </a:solidFill>
                          <a:effectLst/>
                          <a:latin typeface="Aptos Narrow" panose="020B0004020202020204" pitchFamily="34" charset="0"/>
                        </a:rPr>
                        <a:t> at differing angles of 120˚ on three waveform generators. Measure with multimeter and check if the voltage after the rectifier is 7.1 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Aidan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58300576"/>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Isolated 15V Conversion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System shall convert 15V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 to isolated 15V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Input 15V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 on a dc power supply. Measure with multimeter and check if the voltage after the converter is 15V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Aidan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368578598"/>
                  </a:ext>
                </a:extLst>
              </a:tr>
              <a:tr h="332027">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Isolated 5V Conversion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System shall convert 3.3V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 to isolated 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Input 3.3V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 on a dc power supply. Measure with multimeter and check if the voltage after the converter is 5V</a:t>
                      </a:r>
                      <a:r>
                        <a:rPr lang="en-US" sz="1000" b="0" i="0" u="none" strike="noStrike" baseline="-25000">
                          <a:solidFill>
                            <a:srgbClr val="000000"/>
                          </a:solidFill>
                          <a:effectLst/>
                          <a:latin typeface="Aptos Narrow" panose="020B0004020202020204" pitchFamily="34" charset="0"/>
                        </a:rPr>
                        <a:t>DC</a:t>
                      </a:r>
                      <a:r>
                        <a:rPr lang="en-US" sz="1000" b="0" i="0" u="none" strike="noStrike">
                          <a:solidFill>
                            <a:srgbClr val="000000"/>
                          </a:solidFill>
                          <a:effectLst/>
                          <a:latin typeface="Aptos Narrow" panose="020B0004020202020204" pitchFamily="34" charset="0"/>
                        </a:rPr>
                        <a:t>.</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Aidan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8504952"/>
                  </a:ext>
                </a:extLst>
              </a:tr>
              <a:tr h="498040">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User Interface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User is able to change the speed of the rotating PWM values by turning the potentiometer.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Change potentiometer position to lowest, highest, and middle notch to observe that the target frequency of the system is close to 60, 10, and 35 respectively, and the rotating PWM values change pace accordingly</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Ryan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837586361"/>
                  </a:ext>
                </a:extLst>
              </a:tr>
              <a:tr h="498040">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Frequency Testing</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Code properly changes the frequency of the PWM signals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Use oscilloscope or a timer to measure the PWM waves to ensure that the program's target frequency is similar to the actual frequency of the PWM signals.</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t"/>
                      <a:r>
                        <a:rPr lang="en-US" sz="1000" b="0" i="0" u="none" strike="noStrike">
                          <a:solidFill>
                            <a:srgbClr val="000000"/>
                          </a:solidFill>
                          <a:effectLst/>
                          <a:latin typeface="Aptos Narrow" panose="020B0004020202020204" pitchFamily="34" charset="0"/>
                        </a:rPr>
                        <a:t>Ryan</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05119579"/>
                  </a:ext>
                </a:extLst>
              </a:tr>
              <a:tr h="342402">
                <a:tc>
                  <a:txBody>
                    <a:bodyPr/>
                    <a:lstStyle/>
                    <a:p>
                      <a:pPr algn="l" fontAlgn="t"/>
                      <a:r>
                        <a:rPr lang="en-US" sz="1000" b="0" i="0" u="none" strike="noStrike">
                          <a:solidFill>
                            <a:srgbClr val="000000"/>
                          </a:solidFill>
                          <a:effectLst/>
                          <a:latin typeface="Aptos Narrow" panose="020B0004020202020204" pitchFamily="34" charset="0"/>
                        </a:rPr>
                        <a:t>TBD</a:t>
                      </a:r>
                    </a:p>
                  </a:txBody>
                  <a:tcPr marL="0" marR="0" marT="0" marB="0">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Debugger Connection</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The Microcontroller shall be able to properly communicate with Pickit4 debugger</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Connect the Pickit4 Debugger to microcontroller PCB using the 5 pin connector and ensure that MPLAB X IDE can recognize the device.</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Untested</a:t>
                      </a:r>
                    </a:p>
                  </a:txBody>
                  <a:tcPr marL="0" marR="0" marT="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l" fontAlgn="t"/>
                      <a:r>
                        <a:rPr lang="en-US" sz="1000" b="0" i="0" u="none" strike="noStrike">
                          <a:solidFill>
                            <a:srgbClr val="000000"/>
                          </a:solidFill>
                          <a:effectLst/>
                          <a:latin typeface="Aptos Narrow" panose="020B0004020202020204" pitchFamily="34" charset="0"/>
                        </a:rPr>
                        <a:t>Andrew</a:t>
                      </a:r>
                    </a:p>
                  </a:txBody>
                  <a:tcPr marL="0" marR="0" marT="0" marB="0">
                    <a:lnL w="63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678704464"/>
                  </a:ext>
                </a:extLst>
              </a:tr>
            </a:tbl>
          </a:graphicData>
        </a:graphic>
      </p:graphicFrame>
    </p:spTree>
    <p:extLst>
      <p:ext uri="{BB962C8B-B14F-4D97-AF65-F5344CB8AC3E}">
        <p14:creationId xmlns:p14="http://schemas.microsoft.com/office/powerpoint/2010/main" val="3727156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g7a11958be6_0_2"/>
          <p:cNvSpPr txBox="1">
            <a:spLocks noGrp="1"/>
          </p:cNvSpPr>
          <p:nvPr>
            <p:ph type="body" idx="4294967295"/>
          </p:nvPr>
        </p:nvSpPr>
        <p:spPr>
          <a:xfrm>
            <a:off x="457200" y="1608545"/>
            <a:ext cx="8229600" cy="4077000"/>
          </a:xfrm>
          <a:prstGeom prst="rect">
            <a:avLst/>
          </a:prstGeom>
        </p:spPr>
        <p:txBody>
          <a:bodyPr spcFirstLastPara="1" wrap="square" lIns="91425" tIns="45700" rIns="91425" bIns="45700" anchor="t" anchorCtr="0">
            <a:normAutofit/>
          </a:bodyPr>
          <a:lstStyle/>
          <a:p>
            <a:pPr marL="0" lvl="0" indent="0" algn="l" rtl="0">
              <a:spcBef>
                <a:spcPts val="360"/>
              </a:spcBef>
              <a:spcAft>
                <a:spcPts val="0"/>
              </a:spcAft>
              <a:buNone/>
            </a:pPr>
            <a:endParaRPr b="1"/>
          </a:p>
          <a:p>
            <a:pPr marL="0" lvl="0" indent="0" algn="l" rtl="0">
              <a:spcBef>
                <a:spcPts val="360"/>
              </a:spcBef>
              <a:spcAft>
                <a:spcPts val="0"/>
              </a:spcAft>
              <a:buNone/>
            </a:pPr>
            <a:endParaRPr b="1"/>
          </a:p>
          <a:p>
            <a:pPr marL="0" lvl="0" indent="0" algn="ctr" rtl="0">
              <a:spcBef>
                <a:spcPts val="360"/>
              </a:spcBef>
              <a:spcAft>
                <a:spcPts val="0"/>
              </a:spcAft>
              <a:buNone/>
            </a:pPr>
            <a:endParaRPr b="1"/>
          </a:p>
          <a:p>
            <a:pPr marL="0" lvl="0" indent="0" algn="ctr" rtl="0">
              <a:spcBef>
                <a:spcPts val="360"/>
              </a:spcBef>
              <a:spcAft>
                <a:spcPts val="0"/>
              </a:spcAft>
              <a:buNone/>
            </a:pPr>
            <a:r>
              <a:rPr lang="en-US" b="1"/>
              <a:t>Thank you</a:t>
            </a:r>
            <a:endParaRPr b="1"/>
          </a:p>
        </p:txBody>
      </p:sp>
    </p:spTree>
    <p:extLst>
      <p:ext uri="{BB962C8B-B14F-4D97-AF65-F5344CB8AC3E}">
        <p14:creationId xmlns:p14="http://schemas.microsoft.com/office/powerpoint/2010/main" val="2198972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3" name="Google Shape;61;p2">
            <a:extLst>
              <a:ext uri="{FF2B5EF4-FFF2-40B4-BE49-F238E27FC236}">
                <a16:creationId xmlns:a16="http://schemas.microsoft.com/office/drawing/2014/main" id="{534D2621-E6BB-10C8-AEC6-063A684FE099}"/>
              </a:ext>
            </a:extLst>
          </p:cNvPr>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Arial"/>
              <a:buNone/>
            </a:pPr>
            <a:r>
              <a:rPr lang="en-US"/>
              <a:t>Project Summary</a:t>
            </a:r>
            <a:endParaRPr/>
          </a:p>
        </p:txBody>
      </p:sp>
      <p:sp>
        <p:nvSpPr>
          <p:cNvPr id="14" name="Google Shape;62;p2">
            <a:extLst>
              <a:ext uri="{FF2B5EF4-FFF2-40B4-BE49-F238E27FC236}">
                <a16:creationId xmlns:a16="http://schemas.microsoft.com/office/drawing/2014/main" id="{CE5FD192-0E4C-103C-8483-04C7FF73B41E}"/>
              </a:ext>
            </a:extLst>
          </p:cNvPr>
          <p:cNvSpPr txBox="1">
            <a:spLocks/>
          </p:cNvSpPr>
          <p:nvPr/>
        </p:nvSpPr>
        <p:spPr>
          <a:xfrm>
            <a:off x="457200" y="2049275"/>
            <a:ext cx="4237585" cy="4637400"/>
          </a:xfrm>
          <a:prstGeom prst="rect">
            <a:avLst/>
          </a:prstGeom>
          <a:noFill/>
          <a:ln>
            <a:noFill/>
          </a:ln>
        </p:spPr>
        <p:txBody>
          <a:bodyPr spcFirstLastPara="1" vert="horz" wrap="square" lIns="91425" tIns="45700" rIns="91425" bIns="45700" rtlCol="0" anchor="t" anchorCtr="0">
            <a:normAutofit fontScale="92500"/>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spcBef>
                <a:spcPts val="0"/>
              </a:spcBef>
              <a:buFont typeface="Calibri"/>
              <a:buChar char="-"/>
            </a:pPr>
            <a:r>
              <a:rPr lang="en-US" sz="2400"/>
              <a:t>Problem: Traditional motor control systems cannot adjust to varying load demands, resulting in poor energy efficiency, excessive heat generation, and premature component failure</a:t>
            </a:r>
          </a:p>
          <a:p>
            <a:pPr marL="285750" indent="-285750">
              <a:spcBef>
                <a:spcPts val="0"/>
              </a:spcBef>
              <a:buFont typeface="Calibri"/>
              <a:buChar char="-"/>
            </a:pPr>
            <a:endParaRPr lang="en-US" sz="2400"/>
          </a:p>
          <a:p>
            <a:pPr marL="285750" indent="-285750">
              <a:spcBef>
                <a:spcPts val="0"/>
              </a:spcBef>
              <a:buFont typeface="Calibri"/>
              <a:buChar char="-"/>
            </a:pPr>
            <a:r>
              <a:rPr lang="en-US" sz="2400"/>
              <a:t>Solution: Develop a Variable Frequency Drive (VFD) motor control system to adjust frequency and voltage to load demands</a:t>
            </a:r>
            <a:endParaRPr lang="en-US" sz="2400">
              <a:cs typeface="Arial"/>
            </a:endParaRPr>
          </a:p>
        </p:txBody>
      </p:sp>
      <p:pic>
        <p:nvPicPr>
          <p:cNvPr id="15" name="Picture 14">
            <a:extLst>
              <a:ext uri="{FF2B5EF4-FFF2-40B4-BE49-F238E27FC236}">
                <a16:creationId xmlns:a16="http://schemas.microsoft.com/office/drawing/2014/main" id="{F42598AD-4D5D-883A-440E-453D6AC447B0}"/>
              </a:ext>
            </a:extLst>
          </p:cNvPr>
          <p:cNvPicPr>
            <a:picLocks noChangeAspect="1"/>
          </p:cNvPicPr>
          <p:nvPr/>
        </p:nvPicPr>
        <p:blipFill>
          <a:blip r:embed="rId3"/>
          <a:stretch>
            <a:fillRect/>
          </a:stretch>
        </p:blipFill>
        <p:spPr>
          <a:xfrm>
            <a:off x="4690214" y="2670329"/>
            <a:ext cx="4223375" cy="2204542"/>
          </a:xfrm>
          <a:prstGeom prst="rect">
            <a:avLst/>
          </a:prstGeom>
        </p:spPr>
      </p:pic>
    </p:spTree>
    <p:extLst>
      <p:ext uri="{BB962C8B-B14F-4D97-AF65-F5344CB8AC3E}">
        <p14:creationId xmlns:p14="http://schemas.microsoft.com/office/powerpoint/2010/main" val="1506731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4"/>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Arial"/>
              <a:buNone/>
            </a:pPr>
            <a:r>
              <a:rPr lang="en-US"/>
              <a:t>Project/Subsystem Overview</a:t>
            </a:r>
            <a:endParaRPr/>
          </a:p>
        </p:txBody>
      </p:sp>
      <p:pic>
        <p:nvPicPr>
          <p:cNvPr id="3" name="Picture 2">
            <a:extLst>
              <a:ext uri="{FF2B5EF4-FFF2-40B4-BE49-F238E27FC236}">
                <a16:creationId xmlns:a16="http://schemas.microsoft.com/office/drawing/2014/main" id="{8B635A29-5E1C-75AF-067C-848F77D4459A}"/>
              </a:ext>
            </a:extLst>
          </p:cNvPr>
          <p:cNvPicPr>
            <a:picLocks noChangeAspect="1"/>
          </p:cNvPicPr>
          <p:nvPr/>
        </p:nvPicPr>
        <p:blipFill>
          <a:blip r:embed="rId3"/>
          <a:stretch>
            <a:fillRect/>
          </a:stretch>
        </p:blipFill>
        <p:spPr>
          <a:xfrm>
            <a:off x="1280435" y="1929133"/>
            <a:ext cx="6583130" cy="4786440"/>
          </a:xfrm>
          <a:prstGeom prst="rect">
            <a:avLst/>
          </a:prstGeom>
          <a:ln w="38100">
            <a:solidFill>
              <a:schemeClr val="tx1"/>
            </a:solidFill>
          </a:ln>
        </p:spPr>
      </p:pic>
    </p:spTree>
    <p:extLst>
      <p:ext uri="{BB962C8B-B14F-4D97-AF65-F5344CB8AC3E}">
        <p14:creationId xmlns:p14="http://schemas.microsoft.com/office/powerpoint/2010/main" val="30555764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7">
          <a:extLst>
            <a:ext uri="{FF2B5EF4-FFF2-40B4-BE49-F238E27FC236}">
              <a16:creationId xmlns:a16="http://schemas.microsoft.com/office/drawing/2014/main" id="{F332E3EB-1129-1776-C9D3-50F116779466}"/>
            </a:ext>
          </a:extLst>
        </p:cNvPr>
        <p:cNvGrpSpPr/>
        <p:nvPr/>
      </p:nvGrpSpPr>
      <p:grpSpPr>
        <a:xfrm>
          <a:off x="0" y="0"/>
          <a:ext cx="0" cy="0"/>
          <a:chOff x="0" y="0"/>
          <a:chExt cx="0" cy="0"/>
        </a:xfrm>
      </p:grpSpPr>
      <p:sp>
        <p:nvSpPr>
          <p:cNvPr id="68" name="Google Shape;68;p4">
            <a:extLst>
              <a:ext uri="{FF2B5EF4-FFF2-40B4-BE49-F238E27FC236}">
                <a16:creationId xmlns:a16="http://schemas.microsoft.com/office/drawing/2014/main" id="{EDD65B8C-4DAC-EBC7-7BA6-CC337933A416}"/>
              </a:ext>
            </a:extLst>
          </p:cNvPr>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Arial"/>
              <a:buNone/>
            </a:pPr>
            <a:r>
              <a:rPr lang="en-US"/>
              <a:t>Project/Subsystem Overview</a:t>
            </a:r>
            <a:endParaRPr/>
          </a:p>
        </p:txBody>
      </p:sp>
      <p:pic>
        <p:nvPicPr>
          <p:cNvPr id="4" name="Picture 3" descr="A group of electrical components&#10;&#10;AI-generated content may be incorrect.">
            <a:extLst>
              <a:ext uri="{FF2B5EF4-FFF2-40B4-BE49-F238E27FC236}">
                <a16:creationId xmlns:a16="http://schemas.microsoft.com/office/drawing/2014/main" id="{7B9084D6-4395-EA35-4D66-E48AD82CFEAE}"/>
              </a:ext>
            </a:extLst>
          </p:cNvPr>
          <p:cNvPicPr>
            <a:picLocks noChangeAspect="1"/>
          </p:cNvPicPr>
          <p:nvPr/>
        </p:nvPicPr>
        <p:blipFill>
          <a:blip r:embed="rId3"/>
          <a:stretch>
            <a:fillRect/>
          </a:stretch>
        </p:blipFill>
        <p:spPr>
          <a:xfrm>
            <a:off x="1143000" y="2043112"/>
            <a:ext cx="6858000" cy="3857625"/>
          </a:xfrm>
          <a:prstGeom prst="rect">
            <a:avLst/>
          </a:prstGeom>
        </p:spPr>
      </p:pic>
      <p:sp>
        <p:nvSpPr>
          <p:cNvPr id="5" name="Rectangle 4">
            <a:extLst>
              <a:ext uri="{FF2B5EF4-FFF2-40B4-BE49-F238E27FC236}">
                <a16:creationId xmlns:a16="http://schemas.microsoft.com/office/drawing/2014/main" id="{34F64ACA-6A3F-133B-1668-6E64B3A54DA7}"/>
              </a:ext>
            </a:extLst>
          </p:cNvPr>
          <p:cNvSpPr/>
          <p:nvPr/>
        </p:nvSpPr>
        <p:spPr>
          <a:xfrm>
            <a:off x="1981200" y="4400550"/>
            <a:ext cx="1933575" cy="1266825"/>
          </a:xfrm>
          <a:prstGeom prst="rect">
            <a:avLst/>
          </a:prstGeom>
          <a:no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5752555-20C5-C502-6B37-82AE31EEF9AE}"/>
              </a:ext>
            </a:extLst>
          </p:cNvPr>
          <p:cNvSpPr/>
          <p:nvPr/>
        </p:nvSpPr>
        <p:spPr>
          <a:xfrm>
            <a:off x="5229225" y="4038600"/>
            <a:ext cx="1095375" cy="1533525"/>
          </a:xfrm>
          <a:prstGeom prst="rect">
            <a:avLst/>
          </a:prstGeom>
          <a:noFill/>
          <a:ln w="28575">
            <a:solidFill>
              <a:srgbClr val="FFFF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0682F27-2302-32D8-9706-BF9D8A239C93}"/>
              </a:ext>
            </a:extLst>
          </p:cNvPr>
          <p:cNvSpPr/>
          <p:nvPr/>
        </p:nvSpPr>
        <p:spPr>
          <a:xfrm>
            <a:off x="1695450" y="2760822"/>
            <a:ext cx="1933575" cy="1266825"/>
          </a:xfrm>
          <a:prstGeom prst="rect">
            <a:avLst/>
          </a:prstGeom>
          <a:noFill/>
          <a:ln w="28575">
            <a:solidFill>
              <a:srgbClr val="00B05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913E743F-EA77-829D-EFB0-FB17D37A2E79}"/>
              </a:ext>
            </a:extLst>
          </p:cNvPr>
          <p:cNvSpPr/>
          <p:nvPr/>
        </p:nvSpPr>
        <p:spPr>
          <a:xfrm rot="5400000">
            <a:off x="3605212" y="3549330"/>
            <a:ext cx="1933575" cy="1266825"/>
          </a:xfrm>
          <a:prstGeom prst="rect">
            <a:avLst/>
          </a:prstGeom>
          <a:noFill/>
          <a:ln w="28575">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4735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a:extLst>
            <a:ext uri="{FF2B5EF4-FFF2-40B4-BE49-F238E27FC236}">
              <a16:creationId xmlns:a16="http://schemas.microsoft.com/office/drawing/2014/main" id="{5ABF0420-5963-D04E-613B-52AE152BBE9F}"/>
            </a:ext>
          </a:extLst>
        </p:cNvPr>
        <p:cNvGrpSpPr/>
        <p:nvPr/>
      </p:nvGrpSpPr>
      <p:grpSpPr>
        <a:xfrm>
          <a:off x="0" y="0"/>
          <a:ext cx="0" cy="0"/>
          <a:chOff x="0" y="0"/>
          <a:chExt cx="0" cy="0"/>
        </a:xfrm>
      </p:grpSpPr>
      <p:sp>
        <p:nvSpPr>
          <p:cNvPr id="68" name="Google Shape;68;p4">
            <a:extLst>
              <a:ext uri="{FF2B5EF4-FFF2-40B4-BE49-F238E27FC236}">
                <a16:creationId xmlns:a16="http://schemas.microsoft.com/office/drawing/2014/main" id="{5EE2FF33-5328-2FA3-1B03-E8A509E6243E}"/>
              </a:ext>
            </a:extLst>
          </p:cNvPr>
          <p:cNvSpPr txBox="1">
            <a:spLocks noGrp="1"/>
          </p:cNvSpPr>
          <p:nvPr>
            <p:ph type="title"/>
          </p:nvPr>
        </p:nvSpPr>
        <p:spPr>
          <a:xfrm>
            <a:off x="457200" y="1049177"/>
            <a:ext cx="8229600" cy="803756"/>
          </a:xfrm>
          <a:prstGeom prst="rect">
            <a:avLst/>
          </a:prstGeom>
          <a:noFill/>
          <a:ln>
            <a:noFill/>
          </a:ln>
        </p:spPr>
        <p:txBody>
          <a:bodyPr spcFirstLastPara="1" wrap="square" lIns="91425" tIns="45700" rIns="91425" bIns="45700" anchor="ctr" anchorCtr="0">
            <a:normAutofit/>
          </a:bodyPr>
          <a:lstStyle/>
          <a:p>
            <a:pPr marL="0" lvl="0" indent="0" algn="ctr" rtl="0">
              <a:lnSpc>
                <a:spcPct val="100000"/>
              </a:lnSpc>
              <a:spcBef>
                <a:spcPts val="0"/>
              </a:spcBef>
              <a:spcAft>
                <a:spcPts val="0"/>
              </a:spcAft>
              <a:buClr>
                <a:schemeClr val="dk1"/>
              </a:buClr>
              <a:buSzPts val="3200"/>
              <a:buFont typeface="Arial"/>
              <a:buNone/>
            </a:pPr>
            <a:r>
              <a:rPr lang="en-US"/>
              <a:t>Project Timeline</a:t>
            </a:r>
            <a:endParaRPr/>
          </a:p>
        </p:txBody>
      </p:sp>
      <p:graphicFrame>
        <p:nvGraphicFramePr>
          <p:cNvPr id="2" name="Table 1">
            <a:extLst>
              <a:ext uri="{FF2B5EF4-FFF2-40B4-BE49-F238E27FC236}">
                <a16:creationId xmlns:a16="http://schemas.microsoft.com/office/drawing/2014/main" id="{349023A9-264D-2237-C541-09FB865E3C15}"/>
              </a:ext>
            </a:extLst>
          </p:cNvPr>
          <p:cNvGraphicFramePr>
            <a:graphicFrameLocks noGrp="1"/>
          </p:cNvGraphicFramePr>
          <p:nvPr>
            <p:extLst>
              <p:ext uri="{D42A27DB-BD31-4B8C-83A1-F6EECF244321}">
                <p14:modId xmlns:p14="http://schemas.microsoft.com/office/powerpoint/2010/main" val="994492771"/>
              </p:ext>
            </p:extLst>
          </p:nvPr>
        </p:nvGraphicFramePr>
        <p:xfrm>
          <a:off x="232854" y="2882474"/>
          <a:ext cx="8678285" cy="1093052"/>
        </p:xfrm>
        <a:graphic>
          <a:graphicData uri="http://schemas.openxmlformats.org/drawingml/2006/table">
            <a:tbl>
              <a:tblPr bandRow="1">
                <a:tableStyleId>{5C22544A-7EE6-4342-B048-85BDC9FD1C3A}</a:tableStyleId>
              </a:tblPr>
              <a:tblGrid>
                <a:gridCol w="1239755">
                  <a:extLst>
                    <a:ext uri="{9D8B030D-6E8A-4147-A177-3AD203B41FA5}">
                      <a16:colId xmlns:a16="http://schemas.microsoft.com/office/drawing/2014/main" val="1321437664"/>
                    </a:ext>
                  </a:extLst>
                </a:gridCol>
                <a:gridCol w="1239755">
                  <a:extLst>
                    <a:ext uri="{9D8B030D-6E8A-4147-A177-3AD203B41FA5}">
                      <a16:colId xmlns:a16="http://schemas.microsoft.com/office/drawing/2014/main" val="3869427364"/>
                    </a:ext>
                  </a:extLst>
                </a:gridCol>
                <a:gridCol w="1239755">
                  <a:extLst>
                    <a:ext uri="{9D8B030D-6E8A-4147-A177-3AD203B41FA5}">
                      <a16:colId xmlns:a16="http://schemas.microsoft.com/office/drawing/2014/main" val="3128390113"/>
                    </a:ext>
                  </a:extLst>
                </a:gridCol>
                <a:gridCol w="1239755">
                  <a:extLst>
                    <a:ext uri="{9D8B030D-6E8A-4147-A177-3AD203B41FA5}">
                      <a16:colId xmlns:a16="http://schemas.microsoft.com/office/drawing/2014/main" val="4108138398"/>
                    </a:ext>
                  </a:extLst>
                </a:gridCol>
                <a:gridCol w="1239755">
                  <a:extLst>
                    <a:ext uri="{9D8B030D-6E8A-4147-A177-3AD203B41FA5}">
                      <a16:colId xmlns:a16="http://schemas.microsoft.com/office/drawing/2014/main" val="2168916262"/>
                    </a:ext>
                  </a:extLst>
                </a:gridCol>
                <a:gridCol w="1239755">
                  <a:extLst>
                    <a:ext uri="{9D8B030D-6E8A-4147-A177-3AD203B41FA5}">
                      <a16:colId xmlns:a16="http://schemas.microsoft.com/office/drawing/2014/main" val="1068172455"/>
                    </a:ext>
                  </a:extLst>
                </a:gridCol>
                <a:gridCol w="1239755">
                  <a:extLst>
                    <a:ext uri="{9D8B030D-6E8A-4147-A177-3AD203B41FA5}">
                      <a16:colId xmlns:a16="http://schemas.microsoft.com/office/drawing/2014/main" val="612915980"/>
                    </a:ext>
                  </a:extLst>
                </a:gridCol>
              </a:tblGrid>
              <a:tr h="255842">
                <a:tc>
                  <a:txBody>
                    <a:bodyPr/>
                    <a:lstStyle/>
                    <a:p>
                      <a:pPr algn="ctr" fontAlgn="b"/>
                      <a:r>
                        <a:rPr lang="en-US" sz="1200">
                          <a:effectLst/>
                          <a:latin typeface="Arial"/>
                        </a:rPr>
                        <a:t>2/12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200">
                          <a:effectLst/>
                          <a:latin typeface="Arial"/>
                        </a:rPr>
                        <a:t>2/19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1200">
                          <a:effectLst/>
                          <a:latin typeface="Arial"/>
                        </a:rPr>
                        <a:t>3/7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b"/>
                      <a:r>
                        <a:rPr lang="en-US" sz="1200">
                          <a:effectLst/>
                          <a:latin typeface="Arial"/>
                        </a:rPr>
                        <a:t>3/19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b"/>
                      <a:r>
                        <a:rPr lang="en-US" sz="1200">
                          <a:effectLst/>
                          <a:latin typeface="Arial"/>
                        </a:rPr>
                        <a:t>4/2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ADAD"/>
                    </a:solidFill>
                  </a:tcPr>
                </a:tc>
                <a:tc>
                  <a:txBody>
                    <a:bodyPr/>
                    <a:lstStyle/>
                    <a:p>
                      <a:pPr algn="ctr" fontAlgn="b"/>
                      <a:r>
                        <a:rPr lang="en-US" sz="1200">
                          <a:effectLst/>
                          <a:latin typeface="Arial"/>
                        </a:rPr>
                        <a:t>4/16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ADAD"/>
                    </a:solidFill>
                  </a:tcPr>
                </a:tc>
                <a:tc>
                  <a:txBody>
                    <a:bodyPr/>
                    <a:lstStyle/>
                    <a:p>
                      <a:pPr algn="ctr" fontAlgn="b"/>
                      <a:r>
                        <a:rPr lang="en-US" sz="1200">
                          <a:effectLst/>
                          <a:latin typeface="Arial"/>
                        </a:rPr>
                        <a:t>4/28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ADAD"/>
                    </a:solidFill>
                  </a:tcPr>
                </a:tc>
                <a:extLst>
                  <a:ext uri="{0D108BD9-81ED-4DB2-BD59-A6C34878D82A}">
                    <a16:rowId xmlns:a16="http://schemas.microsoft.com/office/drawing/2014/main" val="3317399572"/>
                  </a:ext>
                </a:extLst>
              </a:tr>
              <a:tr h="837210">
                <a:tc>
                  <a:txBody>
                    <a:bodyPr/>
                    <a:lstStyle/>
                    <a:p>
                      <a:pPr algn="ctr" fontAlgn="t"/>
                      <a:r>
                        <a:rPr lang="en-US" sz="1200">
                          <a:effectLst/>
                          <a:latin typeface="Arial"/>
                        </a:rPr>
                        <a:t>Subsystem PCBv1 Design, Assembly, &amp; Testing</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lvl="0" algn="ctr">
                        <a:buNone/>
                      </a:pPr>
                      <a:r>
                        <a:rPr lang="en-US" sz="1200" b="0" i="0" u="none" strike="noStrike" noProof="0">
                          <a:effectLst/>
                          <a:latin typeface="Arial"/>
                        </a:rPr>
                        <a:t>Auxiliary</a:t>
                      </a:r>
                      <a:r>
                        <a:rPr lang="en-US" sz="1200">
                          <a:effectLst/>
                          <a:latin typeface="Arial"/>
                        </a:rPr>
                        <a:t> Power &amp; MCU/Firmware Integration</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t"/>
                      <a:r>
                        <a:rPr lang="en-US" sz="1200" dirty="0">
                          <a:effectLst/>
                          <a:latin typeface="Arial"/>
                        </a:rPr>
                        <a:t>PWM Control Integration </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ctr" fontAlgn="t"/>
                      <a:r>
                        <a:rPr lang="en-US" sz="1200" dirty="0">
                          <a:effectLst/>
                          <a:latin typeface="Arial"/>
                        </a:rPr>
                        <a:t>System Integration</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ctr" fontAlgn="t"/>
                      <a:r>
                        <a:rPr lang="en-US" sz="1200">
                          <a:effectLst/>
                          <a:latin typeface="Arial"/>
                        </a:rPr>
                        <a:t>System Testing</a:t>
                      </a:r>
                      <a:endParaRPr lang="en-US"/>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ADAD"/>
                    </a:solidFill>
                  </a:tcPr>
                </a:tc>
                <a:tc>
                  <a:txBody>
                    <a:bodyPr/>
                    <a:lstStyle/>
                    <a:p>
                      <a:pPr algn="ctr" fontAlgn="t"/>
                      <a:r>
                        <a:rPr lang="en-US" sz="1200">
                          <a:effectLst/>
                          <a:latin typeface="Arial"/>
                        </a:rPr>
                        <a:t>System </a:t>
                      </a:r>
                      <a:endParaRPr lang="en-US"/>
                    </a:p>
                    <a:p>
                      <a:pPr lvl="0" algn="ctr">
                        <a:buNone/>
                      </a:pPr>
                      <a:r>
                        <a:rPr lang="en-US" sz="1200">
                          <a:effectLst/>
                          <a:latin typeface="Arial"/>
                        </a:rPr>
                        <a:t>Validation</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ADAD"/>
                    </a:solidFill>
                  </a:tcPr>
                </a:tc>
                <a:tc>
                  <a:txBody>
                    <a:bodyPr/>
                    <a:lstStyle/>
                    <a:p>
                      <a:pPr algn="ctr" fontAlgn="t"/>
                      <a:r>
                        <a:rPr lang="en-US" sz="1200" dirty="0">
                          <a:effectLst/>
                          <a:latin typeface="Arial"/>
                        </a:rPr>
                        <a:t>Demo, Showcase, </a:t>
                      </a:r>
                      <a:endParaRPr lang="en-US" dirty="0"/>
                    </a:p>
                    <a:p>
                      <a:pPr lvl="0" algn="ctr">
                        <a:buNone/>
                      </a:pPr>
                      <a:r>
                        <a:rPr lang="en-US" sz="1200" dirty="0">
                          <a:effectLst/>
                          <a:latin typeface="Arial"/>
                        </a:rPr>
                        <a:t>&amp; Report</a:t>
                      </a:r>
                    </a:p>
                  </a:txBody>
                  <a:tcP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ADADAD"/>
                    </a:solidFill>
                  </a:tcPr>
                </a:tc>
                <a:extLst>
                  <a:ext uri="{0D108BD9-81ED-4DB2-BD59-A6C34878D82A}">
                    <a16:rowId xmlns:a16="http://schemas.microsoft.com/office/drawing/2014/main" val="1401056405"/>
                  </a:ext>
                </a:extLst>
              </a:tr>
            </a:tbl>
          </a:graphicData>
        </a:graphic>
      </p:graphicFrame>
    </p:spTree>
    <p:extLst>
      <p:ext uri="{BB962C8B-B14F-4D97-AF65-F5344CB8AC3E}">
        <p14:creationId xmlns:p14="http://schemas.microsoft.com/office/powerpoint/2010/main" val="3006552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5"/>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990"/>
              <a:buFont typeface="Arial"/>
              <a:buNone/>
            </a:pPr>
            <a:r>
              <a:rPr lang="en-US"/>
              <a:t>Optoelectronics</a:t>
            </a:r>
            <a:endParaRPr/>
          </a:p>
          <a:p>
            <a:pPr marL="0" lvl="0" indent="0" algn="ctr" rtl="0">
              <a:lnSpc>
                <a:spcPct val="115000"/>
              </a:lnSpc>
              <a:spcBef>
                <a:spcPts val="0"/>
              </a:spcBef>
              <a:spcAft>
                <a:spcPts val="0"/>
              </a:spcAft>
              <a:buClr>
                <a:schemeClr val="dk1"/>
              </a:buClr>
              <a:buSzPts val="990"/>
              <a:buFont typeface="Arial"/>
              <a:buNone/>
            </a:pPr>
            <a:r>
              <a:rPr lang="en-US" sz="1700"/>
              <a:t>Mackenzie Miller</a:t>
            </a:r>
            <a:endParaRPr sz="1700"/>
          </a:p>
        </p:txBody>
      </p:sp>
      <p:graphicFrame>
        <p:nvGraphicFramePr>
          <p:cNvPr id="83" name="Google Shape;83;p5"/>
          <p:cNvGraphicFramePr/>
          <p:nvPr>
            <p:extLst>
              <p:ext uri="{D42A27DB-BD31-4B8C-83A1-F6EECF244321}">
                <p14:modId xmlns:p14="http://schemas.microsoft.com/office/powerpoint/2010/main" val="21501414"/>
              </p:ext>
            </p:extLst>
          </p:nvPr>
        </p:nvGraphicFramePr>
        <p:xfrm>
          <a:off x="685800" y="2049270"/>
          <a:ext cx="7772400" cy="2652040"/>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300">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last update </a:t>
                      </a:r>
                      <a:r>
                        <a:rPr lang="en-US" sz="1800" u="none" strike="noStrike" cap="none"/>
                        <a:t> </a:t>
                      </a:r>
                      <a:r>
                        <a:rPr lang="en-US" sz="1800" u="none" strike="noStrike" cap="none">
                          <a:solidFill>
                            <a:srgbClr val="FF0000"/>
                          </a:solidFill>
                        </a:rPr>
                        <a:t> 27 hrs of effort</a:t>
                      </a:r>
                      <a:endParaRPr lang="en-US"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a:spcBef>
                          <a:spcPts val="0"/>
                        </a:spcBef>
                        <a:spcAft>
                          <a:spcPts val="0"/>
                        </a:spcAft>
                        <a:buFont typeface="Calibri"/>
                        <a:buChar char="-"/>
                      </a:pPr>
                      <a:r>
                        <a:rPr lang="en-US" sz="1800"/>
                        <a:t>PWM Control integration (Dev)</a:t>
                      </a:r>
                    </a:p>
                    <a:p>
                      <a:pPr marL="285750" marR="0" lvl="0" indent="-285750" algn="l">
                        <a:spcBef>
                          <a:spcPts val="0"/>
                        </a:spcBef>
                        <a:spcAft>
                          <a:spcPts val="0"/>
                        </a:spcAft>
                        <a:buFont typeface="Calibri"/>
                        <a:buChar char="-"/>
                      </a:pPr>
                      <a:r>
                        <a:rPr lang="en-US" sz="1800"/>
                        <a:t>Relay Control Integration (Dev)</a:t>
                      </a:r>
                    </a:p>
                    <a:p>
                      <a:pPr marL="0" marR="0" lvl="0" indent="0" algn="l">
                        <a:spcBef>
                          <a:spcPts val="0"/>
                        </a:spcBef>
                        <a:spcAft>
                          <a:spcPts val="0"/>
                        </a:spcAft>
                        <a:buNone/>
                      </a:pPr>
                      <a:endParaRPr lang="en-US" sz="1800"/>
                    </a:p>
                    <a:p>
                      <a:pPr marL="285750" marR="0" lvl="0" indent="-285750" algn="l">
                        <a:spcBef>
                          <a:spcPts val="0"/>
                        </a:spcBef>
                        <a:spcAft>
                          <a:spcPts val="0"/>
                        </a:spcAft>
                        <a:buFont typeface="Calibri"/>
                        <a:buChar char="-"/>
                      </a:pPr>
                      <a:endParaRPr lang="en-US"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rtl="0">
                        <a:spcBef>
                          <a:spcPts val="0"/>
                        </a:spcBef>
                        <a:spcAft>
                          <a:spcPts val="0"/>
                        </a:spcAft>
                        <a:buFont typeface="Calibri"/>
                        <a:buChar char="-"/>
                      </a:pPr>
                      <a:r>
                        <a:rPr lang="en-US" sz="1800"/>
                        <a:t>Power Feedback Integration</a:t>
                      </a:r>
                    </a:p>
                    <a:p>
                      <a:pPr marL="285750" marR="0" lvl="0" indent="-285750" algn="l">
                        <a:spcBef>
                          <a:spcPts val="0"/>
                        </a:spcBef>
                        <a:spcAft>
                          <a:spcPts val="0"/>
                        </a:spcAft>
                        <a:buFont typeface="Calibri"/>
                        <a:buChar char="-"/>
                      </a:pPr>
                      <a:r>
                        <a:rPr lang="en-US" sz="1800"/>
                        <a:t>Unexpected Voltage Drop</a:t>
                      </a:r>
                    </a:p>
                    <a:p>
                      <a:pPr marL="285750" marR="0" lvl="0" indent="-285750" algn="l">
                        <a:spcBef>
                          <a:spcPts val="0"/>
                        </a:spcBef>
                        <a:spcAft>
                          <a:spcPts val="0"/>
                        </a:spcAft>
                        <a:buFont typeface="Calibri"/>
                        <a:buChar char="-"/>
                      </a:pPr>
                      <a:r>
                        <a:rPr lang="en-US" sz="1800"/>
                        <a:t>Complete PWM integration (MCU)</a:t>
                      </a:r>
                    </a:p>
                    <a:p>
                      <a:pPr marL="285750" marR="0" lvl="0" indent="-285750" algn="l">
                        <a:spcBef>
                          <a:spcPts val="0"/>
                        </a:spcBef>
                        <a:spcAft>
                          <a:spcPts val="0"/>
                        </a:spcAft>
                        <a:buFont typeface="Calibri"/>
                        <a:buChar char="-"/>
                      </a:pPr>
                      <a:r>
                        <a:rPr lang="en-US" sz="1800"/>
                        <a:t>Relay Control (MCU)</a:t>
                      </a:r>
                    </a:p>
                    <a:p>
                      <a:pPr marL="285750" marR="0" lvl="0" indent="-285750" algn="l">
                        <a:spcBef>
                          <a:spcPts val="0"/>
                        </a:spcBef>
                        <a:spcAft>
                          <a:spcPts val="0"/>
                        </a:spcAft>
                        <a:buFont typeface="Calibri"/>
                        <a:buChar char="-"/>
                      </a:pPr>
                      <a:r>
                        <a:rPr lang="en-US" sz="1800"/>
                        <a:t>Order Tachometer</a:t>
                      </a:r>
                    </a:p>
                    <a:p>
                      <a:pPr marL="285750" marR="0" lvl="0" indent="-285750" algn="l">
                        <a:spcBef>
                          <a:spcPts val="0"/>
                        </a:spcBef>
                        <a:spcAft>
                          <a:spcPts val="0"/>
                        </a:spcAft>
                        <a:buFont typeface="Calibri"/>
                        <a:buChar char="-"/>
                      </a:pPr>
                      <a:endParaRPr lang="en-US" sz="180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972308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0A1A88AB-E997-D29A-5943-E0B5BFFB919F}"/>
            </a:ext>
          </a:extLst>
        </p:cNvPr>
        <p:cNvGrpSpPr/>
        <p:nvPr/>
      </p:nvGrpSpPr>
      <p:grpSpPr>
        <a:xfrm>
          <a:off x="0" y="0"/>
          <a:ext cx="0" cy="0"/>
          <a:chOff x="0" y="0"/>
          <a:chExt cx="0" cy="0"/>
        </a:xfrm>
      </p:grpSpPr>
      <p:sp>
        <p:nvSpPr>
          <p:cNvPr id="82" name="Google Shape;82;p5">
            <a:extLst>
              <a:ext uri="{FF2B5EF4-FFF2-40B4-BE49-F238E27FC236}">
                <a16:creationId xmlns:a16="http://schemas.microsoft.com/office/drawing/2014/main" id="{FD1833E4-8FBC-A2DA-5346-D31D004F266E}"/>
              </a:ext>
            </a:extLst>
          </p:cNvPr>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990"/>
              <a:buFont typeface="Arial"/>
              <a:buNone/>
            </a:pPr>
            <a:r>
              <a:rPr lang="en-US"/>
              <a:t>Microcontroller</a:t>
            </a:r>
          </a:p>
          <a:p>
            <a:pPr marL="0" lvl="0" indent="0" algn="ctr" rtl="0">
              <a:lnSpc>
                <a:spcPct val="115000"/>
              </a:lnSpc>
              <a:spcBef>
                <a:spcPts val="0"/>
              </a:spcBef>
              <a:spcAft>
                <a:spcPts val="0"/>
              </a:spcAft>
              <a:buClr>
                <a:schemeClr val="dk1"/>
              </a:buClr>
              <a:buSzPts val="990"/>
              <a:buFont typeface="Arial"/>
              <a:buNone/>
            </a:pPr>
            <a:r>
              <a:rPr lang="en-US" sz="1700"/>
              <a:t>Andrew Nguyen</a:t>
            </a:r>
          </a:p>
        </p:txBody>
      </p:sp>
      <p:graphicFrame>
        <p:nvGraphicFramePr>
          <p:cNvPr id="83" name="Google Shape;83;p5">
            <a:extLst>
              <a:ext uri="{FF2B5EF4-FFF2-40B4-BE49-F238E27FC236}">
                <a16:creationId xmlns:a16="http://schemas.microsoft.com/office/drawing/2014/main" id="{6902E209-4D95-7F02-D133-A27A05636E13}"/>
              </a:ext>
            </a:extLst>
          </p:cNvPr>
          <p:cNvGraphicFramePr/>
          <p:nvPr>
            <p:extLst>
              <p:ext uri="{D42A27DB-BD31-4B8C-83A1-F6EECF244321}">
                <p14:modId xmlns:p14="http://schemas.microsoft.com/office/powerpoint/2010/main" val="12783886"/>
              </p:ext>
            </p:extLst>
          </p:nvPr>
        </p:nvGraphicFramePr>
        <p:xfrm>
          <a:off x="685800" y="2049270"/>
          <a:ext cx="7772400" cy="2652040"/>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300">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last update </a:t>
                      </a:r>
                      <a:r>
                        <a:rPr lang="en-US" sz="1800" u="none" strike="noStrike" cap="none"/>
                        <a:t> </a:t>
                      </a:r>
                      <a:r>
                        <a:rPr lang="en-US" sz="1800" u="none" strike="noStrike" cap="none">
                          <a:solidFill>
                            <a:srgbClr val="FF0000"/>
                          </a:solidFill>
                        </a:rPr>
                        <a:t>24 hrs of effort</a:t>
                      </a:r>
                      <a:endParaRPr lang="en-US"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a:spcBef>
                          <a:spcPts val="0"/>
                        </a:spcBef>
                        <a:spcAft>
                          <a:spcPts val="0"/>
                        </a:spcAft>
                        <a:buFont typeface="Calibri"/>
                        <a:buChar char="-"/>
                      </a:pPr>
                      <a:r>
                        <a:rPr lang="en-US" sz="1800"/>
                        <a:t>Found the Pickit4 to be faulty and got a new Pickit5</a:t>
                      </a:r>
                    </a:p>
                    <a:p>
                      <a:pPr marL="285750" marR="0" lvl="0" indent="-285750" algn="l">
                        <a:spcBef>
                          <a:spcPts val="0"/>
                        </a:spcBef>
                        <a:spcAft>
                          <a:spcPts val="0"/>
                        </a:spcAft>
                        <a:buFont typeface="Calibri"/>
                        <a:buChar char="-"/>
                      </a:pPr>
                      <a:r>
                        <a:rPr lang="en-US" sz="1800"/>
                        <a:t>MCU was detected by Pickit5</a:t>
                      </a:r>
                    </a:p>
                    <a:p>
                      <a:pPr marL="285750" marR="0" lvl="0" indent="-285750" algn="l">
                        <a:spcBef>
                          <a:spcPts val="0"/>
                        </a:spcBef>
                        <a:spcAft>
                          <a:spcPts val="0"/>
                        </a:spcAft>
                        <a:buFont typeface="Calibri"/>
                        <a:buChar char="-"/>
                      </a:pPr>
                      <a:r>
                        <a:rPr lang="en-US" sz="1800"/>
                        <a:t>MCU generates PWM signals</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rtl="0">
                        <a:spcBef>
                          <a:spcPts val="0"/>
                        </a:spcBef>
                        <a:spcAft>
                          <a:spcPts val="0"/>
                        </a:spcAft>
                        <a:buFont typeface="Calibri"/>
                        <a:buChar char="-"/>
                      </a:pPr>
                      <a:r>
                        <a:rPr lang="en-US" dirty="0"/>
                        <a:t>Order new board and parts</a:t>
                      </a:r>
                    </a:p>
                    <a:p>
                      <a:pPr marL="285750" marR="0" lvl="0" indent="-285750" algn="l" rtl="0">
                        <a:spcBef>
                          <a:spcPts val="0"/>
                        </a:spcBef>
                        <a:spcAft>
                          <a:spcPts val="0"/>
                        </a:spcAft>
                        <a:buFont typeface="Calibri"/>
                        <a:buChar char="-"/>
                      </a:pPr>
                      <a:r>
                        <a:rPr lang="en-US" dirty="0"/>
                        <a:t>Fully integrate with firmware</a:t>
                      </a:r>
                    </a:p>
                    <a:p>
                      <a:pPr marL="285750" marR="0" lvl="0" indent="-285750" algn="l">
                        <a:spcBef>
                          <a:spcPts val="0"/>
                        </a:spcBef>
                        <a:spcAft>
                          <a:spcPts val="0"/>
                        </a:spcAft>
                        <a:buFont typeface="Calibri"/>
                        <a:buChar char="-"/>
                      </a:pPr>
                      <a:r>
                        <a:rPr lang="en-US" dirty="0"/>
                        <a:t>Verify the 15V AC/DC converter works</a:t>
                      </a:r>
                    </a:p>
                    <a:p>
                      <a:pPr marL="285750" marR="0" lvl="0" indent="-285750" algn="l">
                        <a:spcBef>
                          <a:spcPts val="0"/>
                        </a:spcBef>
                        <a:spcAft>
                          <a:spcPts val="0"/>
                        </a:spcAft>
                        <a:buFont typeface="Calibri"/>
                        <a:buChar char="-"/>
                      </a:pPr>
                      <a:r>
                        <a:rPr lang="en-US" dirty="0"/>
                        <a:t>Connect to optoelectronics board to send PWM signals using the firmware code</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891183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B4244C55-9F38-06EF-B7A7-1881E9064DFD}"/>
            </a:ext>
          </a:extLst>
        </p:cNvPr>
        <p:cNvGrpSpPr/>
        <p:nvPr/>
      </p:nvGrpSpPr>
      <p:grpSpPr>
        <a:xfrm>
          <a:off x="0" y="0"/>
          <a:ext cx="0" cy="0"/>
          <a:chOff x="0" y="0"/>
          <a:chExt cx="0" cy="0"/>
        </a:xfrm>
      </p:grpSpPr>
      <p:sp>
        <p:nvSpPr>
          <p:cNvPr id="82" name="Google Shape;82;p5">
            <a:extLst>
              <a:ext uri="{FF2B5EF4-FFF2-40B4-BE49-F238E27FC236}">
                <a16:creationId xmlns:a16="http://schemas.microsoft.com/office/drawing/2014/main" id="{85B7D4AF-D141-36CE-E35F-7740523530B9}"/>
              </a:ext>
            </a:extLst>
          </p:cNvPr>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marL="0" lvl="0" indent="0" algn="ctr" rtl="0">
              <a:lnSpc>
                <a:spcPct val="115000"/>
              </a:lnSpc>
              <a:spcBef>
                <a:spcPts val="0"/>
              </a:spcBef>
              <a:spcAft>
                <a:spcPts val="0"/>
              </a:spcAft>
              <a:buClr>
                <a:schemeClr val="dk1"/>
              </a:buClr>
              <a:buSzPts val="990"/>
              <a:buFont typeface="Arial"/>
              <a:buNone/>
            </a:pPr>
            <a:r>
              <a:rPr lang="en-US"/>
              <a:t>Power</a:t>
            </a:r>
          </a:p>
          <a:p>
            <a:pPr marL="0" lvl="0" indent="0" algn="ctr" rtl="0">
              <a:lnSpc>
                <a:spcPct val="115000"/>
              </a:lnSpc>
              <a:spcBef>
                <a:spcPts val="0"/>
              </a:spcBef>
              <a:spcAft>
                <a:spcPts val="0"/>
              </a:spcAft>
              <a:buClr>
                <a:schemeClr val="dk1"/>
              </a:buClr>
              <a:buSzPts val="990"/>
              <a:buFont typeface="Arial"/>
              <a:buNone/>
            </a:pPr>
            <a:r>
              <a:rPr lang="en-US" sz="1700"/>
              <a:t>Aidan Rader</a:t>
            </a:r>
          </a:p>
        </p:txBody>
      </p:sp>
      <p:graphicFrame>
        <p:nvGraphicFramePr>
          <p:cNvPr id="83" name="Google Shape;83;p5">
            <a:extLst>
              <a:ext uri="{FF2B5EF4-FFF2-40B4-BE49-F238E27FC236}">
                <a16:creationId xmlns:a16="http://schemas.microsoft.com/office/drawing/2014/main" id="{F658E94B-A2A6-4E6B-B239-50D34CEEE690}"/>
              </a:ext>
            </a:extLst>
          </p:cNvPr>
          <p:cNvGraphicFramePr/>
          <p:nvPr>
            <p:extLst>
              <p:ext uri="{D42A27DB-BD31-4B8C-83A1-F6EECF244321}">
                <p14:modId xmlns:p14="http://schemas.microsoft.com/office/powerpoint/2010/main" val="2859728214"/>
              </p:ext>
            </p:extLst>
          </p:nvPr>
        </p:nvGraphicFramePr>
        <p:xfrm>
          <a:off x="685800" y="2049270"/>
          <a:ext cx="7772400" cy="3962680"/>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300">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last update </a:t>
                      </a:r>
                      <a:r>
                        <a:rPr lang="en-US" sz="1800" u="none" strike="noStrike" cap="none">
                          <a:solidFill>
                            <a:srgbClr val="FF0000"/>
                          </a:solidFill>
                        </a:rPr>
                        <a:t>40 hrs of effort</a:t>
                      </a:r>
                      <a:endParaRPr lang="en-US"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a:lnSpc>
                          <a:spcPct val="100000"/>
                        </a:lnSpc>
                        <a:spcBef>
                          <a:spcPts val="0"/>
                        </a:spcBef>
                        <a:spcAft>
                          <a:spcPts val="0"/>
                        </a:spcAft>
                        <a:buClrTx/>
                        <a:buSzTx/>
                        <a:buFont typeface="Calibri"/>
                        <a:buChar char="-"/>
                      </a:pPr>
                      <a:r>
                        <a:rPr lang="en-US" sz="1800" b="0" i="0" u="none" strike="noStrike" baseline="0" noProof="0" dirty="0">
                          <a:solidFill>
                            <a:srgbClr val="000000"/>
                          </a:solidFill>
                          <a:latin typeface="+mn-lt"/>
                        </a:rPr>
                        <a:t>Integrated PWM Control with Optoelectronics and Firmware</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aseline="0" dirty="0"/>
                        <a:t>Integrated Relay Control with Optoelectronics and Firmware</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aseline="0" dirty="0"/>
                        <a:t>Blue-wired trace errors</a:t>
                      </a:r>
                    </a:p>
                    <a:p>
                      <a:pPr marL="742950" marR="0" lvl="1" indent="-285750" algn="l" defTabSz="457200" rtl="0" eaLnBrk="1" fontAlgn="auto" latinLnBrk="0" hangingPunct="1">
                        <a:lnSpc>
                          <a:spcPct val="100000"/>
                        </a:lnSpc>
                        <a:spcBef>
                          <a:spcPts val="0"/>
                        </a:spcBef>
                        <a:spcAft>
                          <a:spcPts val="0"/>
                        </a:spcAft>
                        <a:buClrTx/>
                        <a:buSzTx/>
                        <a:buFont typeface="Calibri"/>
                        <a:buChar char="-"/>
                        <a:tabLst/>
                        <a:defRPr/>
                      </a:pPr>
                      <a:r>
                        <a:rPr lang="en-US" sz="1400" baseline="0" dirty="0"/>
                        <a:t>3* Power control outputs * 3 to motor connector</a:t>
                      </a:r>
                    </a:p>
                    <a:p>
                      <a:pPr marL="742950" marR="0" lvl="1" indent="-285750" algn="l" defTabSz="457200" rtl="0" eaLnBrk="1" fontAlgn="auto" latinLnBrk="0" hangingPunct="1">
                        <a:lnSpc>
                          <a:spcPct val="100000"/>
                        </a:lnSpc>
                        <a:spcBef>
                          <a:spcPts val="0"/>
                        </a:spcBef>
                        <a:spcAft>
                          <a:spcPts val="0"/>
                        </a:spcAft>
                        <a:buClrTx/>
                        <a:buSzTx/>
                        <a:buFont typeface="Calibri"/>
                        <a:buChar char="-"/>
                        <a:tabLst/>
                        <a:defRPr/>
                      </a:pPr>
                      <a:r>
                        <a:rPr lang="en-US" sz="1400" baseline="0" dirty="0"/>
                        <a:t>Relay output to power control input</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endParaRPr lang="en-US" sz="1800" baseline="0" dirty="0"/>
                    </a:p>
                    <a:p>
                      <a:pPr marL="285750" marR="0" lvl="0" indent="-285750" algn="l">
                        <a:lnSpc>
                          <a:spcPct val="100000"/>
                        </a:lnSpc>
                        <a:spcBef>
                          <a:spcPts val="0"/>
                        </a:spcBef>
                        <a:spcAft>
                          <a:spcPts val="0"/>
                        </a:spcAft>
                        <a:buClrTx/>
                        <a:buSzTx/>
                        <a:buFont typeface="Calibri"/>
                        <a:buChar char="-"/>
                      </a:pPr>
                      <a:endParaRPr lang="en-US" sz="1800" b="0" i="0" u="none" strike="noStrike" baseline="0" noProof="0" dirty="0">
                        <a:solidFill>
                          <a:srgbClr val="000000"/>
                        </a:solidFill>
                        <a:latin typeface="Arial"/>
                      </a:endParaRPr>
                    </a:p>
                    <a:p>
                      <a:pPr marL="285750" marR="0" lvl="0" indent="-285750" algn="l">
                        <a:lnSpc>
                          <a:spcPct val="100000"/>
                        </a:lnSpc>
                        <a:spcBef>
                          <a:spcPts val="0"/>
                        </a:spcBef>
                        <a:spcAft>
                          <a:spcPts val="0"/>
                        </a:spcAft>
                        <a:buClrTx/>
                        <a:buSzTx/>
                        <a:buFont typeface="Calibri"/>
                        <a:buChar char="-"/>
                      </a:pPr>
                      <a:endParaRPr lang="en-US" sz="1800" b="0" i="0" u="none" strike="noStrike" baseline="0" noProof="0" dirty="0">
                        <a:solidFill>
                          <a:srgbClr val="000000"/>
                        </a:solidFill>
                        <a:latin typeface="Arial"/>
                      </a:endParaRPr>
                    </a:p>
                    <a:p>
                      <a:pPr marL="0" marR="0" lvl="0" indent="0" algn="l">
                        <a:spcBef>
                          <a:spcPts val="0"/>
                        </a:spcBef>
                        <a:spcAft>
                          <a:spcPts val="0"/>
                        </a:spcAft>
                        <a:buNone/>
                      </a:pPr>
                      <a:endParaRPr lang="en-US" sz="1800" dirty="0"/>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aseline="0" dirty="0"/>
                        <a:t>Integrating Auxiliary Power </a:t>
                      </a:r>
                      <a:r>
                        <a:rPr lang="en-US" sz="1800" b="0" i="0" u="none" strike="noStrike" baseline="0" noProof="0" dirty="0">
                          <a:solidFill>
                            <a:srgbClr val="000000"/>
                          </a:solidFill>
                          <a:latin typeface="+mn-lt"/>
                        </a:rPr>
                        <a:t>with Optoelectronics</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0" i="0" u="none" strike="noStrike" baseline="0" noProof="0" dirty="0">
                          <a:solidFill>
                            <a:srgbClr val="000000"/>
                          </a:solidFill>
                          <a:latin typeface="+mn-lt"/>
                        </a:rPr>
                        <a:t>Integrating PWM Control with Microcontroller</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0" i="0" u="none" strike="noStrike" baseline="0" noProof="0" dirty="0">
                          <a:solidFill>
                            <a:srgbClr val="000000"/>
                          </a:solidFill>
                          <a:latin typeface="+mn-lt"/>
                        </a:rPr>
                        <a:t>Integrating Relay Control with Microcontroller</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endParaRPr lang="en-US" sz="1800" baseline="0" dirty="0"/>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aseline="0" dirty="0"/>
                        <a:t>Integrate Power Feedback</a:t>
                      </a:r>
                    </a:p>
                    <a:p>
                      <a:pPr marL="742950" marR="0" lvl="1" indent="-285750" algn="l" defTabSz="457200" rtl="0" eaLnBrk="1" fontAlgn="auto" latinLnBrk="0" hangingPunct="1">
                        <a:lnSpc>
                          <a:spcPct val="100000"/>
                        </a:lnSpc>
                        <a:spcBef>
                          <a:spcPts val="0"/>
                        </a:spcBef>
                        <a:spcAft>
                          <a:spcPts val="0"/>
                        </a:spcAft>
                        <a:buClrTx/>
                        <a:buSzTx/>
                        <a:buFont typeface="Calibri"/>
                        <a:buChar char="-"/>
                        <a:tabLst/>
                        <a:defRPr/>
                      </a:pPr>
                      <a:r>
                        <a:rPr lang="en-US" sz="1400" baseline="0" dirty="0"/>
                        <a:t>Needs PWM Control Integrated</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aseline="0" dirty="0"/>
                        <a:t>System Integration</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aseline="0" dirty="0"/>
                        <a:t>Update Validation Plan/Tests</a:t>
                      </a:r>
                    </a:p>
                    <a:p>
                      <a:pPr marL="285750" marR="0" lvl="0" indent="-285750" algn="l" defTabSz="457200" rtl="0" eaLnBrk="1" fontAlgn="auto" latinLnBrk="0" hangingPunct="1">
                        <a:lnSpc>
                          <a:spcPct val="100000"/>
                        </a:lnSpc>
                        <a:spcBef>
                          <a:spcPts val="0"/>
                        </a:spcBef>
                        <a:spcAft>
                          <a:spcPts val="0"/>
                        </a:spcAft>
                        <a:buClrTx/>
                        <a:buSzTx/>
                        <a:buFont typeface="Calibri"/>
                        <a:buChar char="-"/>
                        <a:tabLst/>
                        <a:defRPr/>
                      </a:pPr>
                      <a:r>
                        <a:rPr lang="en-US" sz="1800" baseline="0" dirty="0"/>
                        <a:t>System Tests</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36202819"/>
      </p:ext>
    </p:extLst>
  </p:cSld>
  <p:clrMapOvr>
    <a:masterClrMapping/>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1">
          <a:extLst>
            <a:ext uri="{FF2B5EF4-FFF2-40B4-BE49-F238E27FC236}">
              <a16:creationId xmlns:a16="http://schemas.microsoft.com/office/drawing/2014/main" id="{1F97737C-BA38-A506-3F71-371BBD7FE680}"/>
            </a:ext>
          </a:extLst>
        </p:cNvPr>
        <p:cNvGrpSpPr/>
        <p:nvPr/>
      </p:nvGrpSpPr>
      <p:grpSpPr>
        <a:xfrm>
          <a:off x="0" y="0"/>
          <a:ext cx="0" cy="0"/>
          <a:chOff x="0" y="0"/>
          <a:chExt cx="0" cy="0"/>
        </a:xfrm>
      </p:grpSpPr>
      <p:sp>
        <p:nvSpPr>
          <p:cNvPr id="82" name="Google Shape;82;p5">
            <a:extLst>
              <a:ext uri="{FF2B5EF4-FFF2-40B4-BE49-F238E27FC236}">
                <a16:creationId xmlns:a16="http://schemas.microsoft.com/office/drawing/2014/main" id="{A531652D-5C33-B823-74D5-7A6005B86B4D}"/>
              </a:ext>
            </a:extLst>
          </p:cNvPr>
          <p:cNvSpPr txBox="1">
            <a:spLocks noGrp="1"/>
          </p:cNvSpPr>
          <p:nvPr>
            <p:ph type="title"/>
          </p:nvPr>
        </p:nvSpPr>
        <p:spPr>
          <a:xfrm>
            <a:off x="457200" y="1049177"/>
            <a:ext cx="8229600" cy="803700"/>
          </a:xfrm>
          <a:prstGeom prst="rect">
            <a:avLst/>
          </a:prstGeom>
          <a:noFill/>
          <a:ln>
            <a:noFill/>
          </a:ln>
        </p:spPr>
        <p:txBody>
          <a:bodyPr spcFirstLastPara="1" wrap="square" lIns="91425" tIns="45700" rIns="91425" bIns="45700" anchor="ctr" anchorCtr="0">
            <a:noAutofit/>
          </a:bodyPr>
          <a:lstStyle/>
          <a:p>
            <a:pPr>
              <a:lnSpc>
                <a:spcPct val="114999"/>
              </a:lnSpc>
              <a:spcBef>
                <a:spcPts val="0"/>
              </a:spcBef>
            </a:pPr>
            <a:r>
              <a:rPr lang="en-US">
                <a:cs typeface="Arial"/>
              </a:rPr>
              <a:t>Firmware</a:t>
            </a:r>
          </a:p>
          <a:p>
            <a:pPr>
              <a:lnSpc>
                <a:spcPct val="114999"/>
              </a:lnSpc>
              <a:spcBef>
                <a:spcPts val="0"/>
              </a:spcBef>
            </a:pPr>
            <a:r>
              <a:rPr lang="en-US" sz="1700">
                <a:cs typeface="Arial"/>
              </a:rPr>
              <a:t>Ryan Regan</a:t>
            </a:r>
          </a:p>
        </p:txBody>
      </p:sp>
      <p:graphicFrame>
        <p:nvGraphicFramePr>
          <p:cNvPr id="83" name="Google Shape;83;p5">
            <a:extLst>
              <a:ext uri="{FF2B5EF4-FFF2-40B4-BE49-F238E27FC236}">
                <a16:creationId xmlns:a16="http://schemas.microsoft.com/office/drawing/2014/main" id="{227C493C-2668-41AC-5B53-361BAF3FA413}"/>
              </a:ext>
            </a:extLst>
          </p:cNvPr>
          <p:cNvGraphicFramePr/>
          <p:nvPr>
            <p:extLst>
              <p:ext uri="{D42A27DB-BD31-4B8C-83A1-F6EECF244321}">
                <p14:modId xmlns:p14="http://schemas.microsoft.com/office/powerpoint/2010/main" val="991958479"/>
              </p:ext>
            </p:extLst>
          </p:nvPr>
        </p:nvGraphicFramePr>
        <p:xfrm>
          <a:off x="685800" y="1952075"/>
          <a:ext cx="7772400" cy="3200680"/>
        </p:xfrm>
        <a:graphic>
          <a:graphicData uri="http://schemas.openxmlformats.org/drawingml/2006/table">
            <a:tbl>
              <a:tblPr>
                <a:noFill/>
              </a:tblPr>
              <a:tblGrid>
                <a:gridCol w="3886200">
                  <a:extLst>
                    <a:ext uri="{9D8B030D-6E8A-4147-A177-3AD203B41FA5}">
                      <a16:colId xmlns:a16="http://schemas.microsoft.com/office/drawing/2014/main" val="20000"/>
                    </a:ext>
                  </a:extLst>
                </a:gridCol>
                <a:gridCol w="3886200">
                  <a:extLst>
                    <a:ext uri="{9D8B030D-6E8A-4147-A177-3AD203B41FA5}">
                      <a16:colId xmlns:a16="http://schemas.microsoft.com/office/drawing/2014/main" val="20001"/>
                    </a:ext>
                  </a:extLst>
                </a:gridCol>
              </a:tblGrid>
              <a:tr h="640300">
                <a:tc>
                  <a:txBody>
                    <a:bodyPr/>
                    <a:lstStyle/>
                    <a:p>
                      <a:pPr marL="0" marR="0" lvl="0" indent="0" algn="l" rtl="0">
                        <a:spcBef>
                          <a:spcPts val="0"/>
                        </a:spcBef>
                        <a:spcAft>
                          <a:spcPts val="0"/>
                        </a:spcAft>
                        <a:buNone/>
                      </a:pPr>
                      <a:r>
                        <a:rPr lang="en-US" sz="1800" u="none" strike="noStrike" cap="none"/>
                        <a:t>Accomplishments since</a:t>
                      </a:r>
                      <a:r>
                        <a:rPr lang="en-US" sz="1800" u="none" strike="noStrike" cap="none" baseline="0"/>
                        <a:t> last update</a:t>
                      </a:r>
                      <a:r>
                        <a:rPr lang="en-US" sz="1800" u="none" strike="noStrike" cap="none"/>
                        <a:t>                          </a:t>
                      </a:r>
                      <a:r>
                        <a:rPr lang="en-US" sz="1800" u="none" strike="noStrike" cap="none">
                          <a:solidFill>
                            <a:srgbClr val="FF0000"/>
                          </a:solidFill>
                        </a:rPr>
                        <a:t>22 hrs of effort</a:t>
                      </a:r>
                      <a:endParaRPr lang="en-US" sz="1800">
                        <a:solidFill>
                          <a:srgbClr val="FF0000"/>
                        </a:solidFill>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tc>
                  <a:txBody>
                    <a:bodyPr/>
                    <a:lstStyle/>
                    <a:p>
                      <a:pPr marL="0" marR="0" lvl="0" indent="0" algn="l" rtl="0">
                        <a:spcBef>
                          <a:spcPts val="0"/>
                        </a:spcBef>
                        <a:spcAft>
                          <a:spcPts val="0"/>
                        </a:spcAft>
                        <a:buNone/>
                      </a:pPr>
                      <a:r>
                        <a:rPr lang="en-US" sz="1800"/>
                        <a:t>Ongoing progress/problems and plans until the next presentation</a:t>
                      </a:r>
                      <a:endParaRPr/>
                    </a:p>
                  </a:txBody>
                  <a:tcPr marL="91450" marR="91450" marT="45750" marB="45750">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6B8AF"/>
                    </a:solidFill>
                  </a:tcPr>
                </a:tc>
                <a:extLst>
                  <a:ext uri="{0D108BD9-81ED-4DB2-BD59-A6C34878D82A}">
                    <a16:rowId xmlns:a16="http://schemas.microsoft.com/office/drawing/2014/main" val="10000"/>
                  </a:ext>
                </a:extLst>
              </a:tr>
              <a:tr h="1734600">
                <a:tc>
                  <a:txBody>
                    <a:bodyPr/>
                    <a:lstStyle/>
                    <a:p>
                      <a:pPr marL="285750" marR="0" lvl="0" indent="-285750" algn="l">
                        <a:spcBef>
                          <a:spcPts val="0"/>
                        </a:spcBef>
                        <a:spcAft>
                          <a:spcPts val="0"/>
                        </a:spcAft>
                        <a:buFont typeface="Calibri"/>
                        <a:buChar char="-"/>
                      </a:pPr>
                      <a:r>
                        <a:rPr lang="en-US" sz="1800" baseline="0"/>
                        <a:t>Implemented Relay control with button</a:t>
                      </a:r>
                    </a:p>
                    <a:p>
                      <a:pPr marL="285750" marR="0" lvl="0" indent="-285750" algn="l">
                        <a:spcBef>
                          <a:spcPts val="0"/>
                        </a:spcBef>
                        <a:spcAft>
                          <a:spcPts val="0"/>
                        </a:spcAft>
                        <a:buFont typeface="Calibri"/>
                        <a:buChar char="-"/>
                      </a:pPr>
                      <a:r>
                        <a:rPr lang="en-US" sz="1800" baseline="0"/>
                        <a:t>Successfully flashed code onto microcontroller</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285750" marR="0" lvl="0" indent="-285750" algn="l">
                        <a:spcBef>
                          <a:spcPts val="0"/>
                        </a:spcBef>
                        <a:spcAft>
                          <a:spcPts val="0"/>
                        </a:spcAft>
                        <a:buFont typeface="Calibri"/>
                        <a:buChar char="-"/>
                      </a:pPr>
                      <a:r>
                        <a:rPr lang="en-US" sz="1800" baseline="0"/>
                        <a:t>Replace dev board with microcontroller in completed/ongoing integrations</a:t>
                      </a:r>
                    </a:p>
                    <a:p>
                      <a:pPr marL="285750" marR="0" lvl="0" indent="-285750" algn="l">
                        <a:spcBef>
                          <a:spcPts val="0"/>
                        </a:spcBef>
                        <a:spcAft>
                          <a:spcPts val="0"/>
                        </a:spcAft>
                        <a:buFont typeface="Calibri"/>
                        <a:buChar char="-"/>
                      </a:pPr>
                      <a:r>
                        <a:rPr lang="en-US" sz="1800" baseline="0"/>
                        <a:t>Fix problem with MCU potentiometer/strange PWM duty cycles</a:t>
                      </a:r>
                    </a:p>
                    <a:p>
                      <a:pPr marL="285750" marR="0" lvl="0" indent="-285750" algn="l">
                        <a:spcBef>
                          <a:spcPts val="0"/>
                        </a:spcBef>
                        <a:spcAft>
                          <a:spcPts val="0"/>
                        </a:spcAft>
                        <a:buFont typeface="Calibri"/>
                        <a:buChar char="-"/>
                      </a:pPr>
                      <a:r>
                        <a:rPr lang="en-US" sz="1800" baseline="0"/>
                        <a:t>Validate output of PWM control integration</a:t>
                      </a:r>
                    </a:p>
                    <a:p>
                      <a:pPr marL="285750" marR="0" lvl="0" indent="-285750" algn="l">
                        <a:spcBef>
                          <a:spcPts val="0"/>
                        </a:spcBef>
                        <a:spcAft>
                          <a:spcPts val="0"/>
                        </a:spcAft>
                        <a:buFont typeface="Calibri"/>
                        <a:buChar char="-"/>
                      </a:pPr>
                      <a:r>
                        <a:rPr lang="en-US" sz="1800" baseline="0"/>
                        <a:t>Begin full system testing</a:t>
                      </a:r>
                    </a:p>
                  </a:txBody>
                  <a:tcPr marL="91450" marR="91450" marT="45750" marB="45750">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982612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13DD7C0D1421740A6CEBC0EBDB9DDD4" ma:contentTypeVersion="11" ma:contentTypeDescription="Create a new document." ma:contentTypeScope="" ma:versionID="8719ea187cb6c3047df7a3603bd68cf4">
  <xsd:schema xmlns:xsd="http://www.w3.org/2001/XMLSchema" xmlns:xs="http://www.w3.org/2001/XMLSchema" xmlns:p="http://schemas.microsoft.com/office/2006/metadata/properties" xmlns:ns2="9326aaa1-dc5b-400b-9b33-8992d719744b" xmlns:ns3="79ee5b46-ae3d-4101-a402-de0b5256da3d" targetNamespace="http://schemas.microsoft.com/office/2006/metadata/properties" ma:root="true" ma:fieldsID="1174e953af6199441f3a3044d5f9ed63" ns2:_="" ns3:_="">
    <xsd:import namespace="9326aaa1-dc5b-400b-9b33-8992d719744b"/>
    <xsd:import namespace="79ee5b46-ae3d-4101-a402-de0b5256da3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26aaa1-dc5b-400b-9b33-8992d71974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28e5b72-a11e-43e4-996b-2cb2b326d1f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ee5b46-ae3d-4101-a402-de0b5256da3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96e7834-8338-4e7e-9a71-20fda19bc98c}" ma:internalName="TaxCatchAll" ma:showField="CatchAllData" ma:web="79ee5b46-ae3d-4101-a402-de0b5256da3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326aaa1-dc5b-400b-9b33-8992d719744b">
      <Terms xmlns="http://schemas.microsoft.com/office/infopath/2007/PartnerControls"/>
    </lcf76f155ced4ddcb4097134ff3c332f>
    <TaxCatchAll xmlns="79ee5b46-ae3d-4101-a402-de0b5256da3d" xsi:nil="true"/>
  </documentManagement>
</p:properties>
</file>

<file path=customXml/itemProps1.xml><?xml version="1.0" encoding="utf-8"?>
<ds:datastoreItem xmlns:ds="http://schemas.openxmlformats.org/officeDocument/2006/customXml" ds:itemID="{603D13A6-B515-47FF-8F48-09A213F77A8F}">
  <ds:schemaRefs>
    <ds:schemaRef ds:uri="http://schemas.microsoft.com/sharepoint/v3/contenttype/forms"/>
  </ds:schemaRefs>
</ds:datastoreItem>
</file>

<file path=customXml/itemProps2.xml><?xml version="1.0" encoding="utf-8"?>
<ds:datastoreItem xmlns:ds="http://schemas.openxmlformats.org/officeDocument/2006/customXml" ds:itemID="{91CF179D-E5B8-4EE4-A8FB-57165A5247A2}"/>
</file>

<file path=customXml/itemProps3.xml><?xml version="1.0" encoding="utf-8"?>
<ds:datastoreItem xmlns:ds="http://schemas.openxmlformats.org/officeDocument/2006/customXml" ds:itemID="{EC108955-87B9-4026-B9E7-380862051B77}">
  <ds:schemaRefs>
    <ds:schemaRef ds:uri="http://purl.org/dc/terms/"/>
    <ds:schemaRef ds:uri="http://schemas.microsoft.com/office/infopath/2007/PartnerControls"/>
    <ds:schemaRef ds:uri="http://purl.org/dc/elements/1.1/"/>
    <ds:schemaRef ds:uri="http://www.w3.org/XML/1998/namespace"/>
    <ds:schemaRef ds:uri="http://purl.org/dc/dcmitype/"/>
    <ds:schemaRef ds:uri="http://schemas.microsoft.com/office/2006/documentManagement/types"/>
    <ds:schemaRef ds:uri="http://schemas.openxmlformats.org/package/2006/metadata/core-properties"/>
    <ds:schemaRef ds:uri="9326aaa1-dc5b-400b-9b33-8992d719744b"/>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otalTime>0</TotalTime>
  <Words>2557</Words>
  <Application>Microsoft Office PowerPoint</Application>
  <PresentationFormat>On-screen Show (4:3)</PresentationFormat>
  <Paragraphs>405</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Aptos Narrow</vt:lpstr>
      <vt:lpstr>Arial</vt:lpstr>
      <vt:lpstr>Calibri</vt:lpstr>
      <vt:lpstr>Office Theme</vt:lpstr>
      <vt:lpstr>Team 70: VFD Motor Controller Bi-Weekly Update 4  Mackenzie Miller  Andrew Nguyen  Aidan Rader  Ryan Regan  Sponsor: John Lusher TA: Ali Alenezi</vt:lpstr>
      <vt:lpstr>Project Summary</vt:lpstr>
      <vt:lpstr>Project/Subsystem Overview</vt:lpstr>
      <vt:lpstr>Project/Subsystem Overview</vt:lpstr>
      <vt:lpstr>Project Timeline</vt:lpstr>
      <vt:lpstr>Optoelectronics Mackenzie Miller</vt:lpstr>
      <vt:lpstr>Microcontroller Andrew Nguyen</vt:lpstr>
      <vt:lpstr>Power Aidan Rader</vt:lpstr>
      <vt:lpstr>Firmware Ryan Regan</vt:lpstr>
      <vt:lpstr>Auxiliary Power Integration Optoelectronics, Microcontroller, &amp; Power Mackenzie Miller, Andrew Nguyen, &amp; Aidan Rader</vt:lpstr>
      <vt:lpstr>Auxiliary Power Integration Optoelectronics, Microcontroller, &amp; Power Mackenzie Miller, Andrew Nguyen, &amp; Aidan Rader</vt:lpstr>
      <vt:lpstr>MCU/Firmware Integration Microcontroller &amp; Firmware Andrew Nguyen &amp; Ryan Regan</vt:lpstr>
      <vt:lpstr>PWM Control Integration Optoelectronics, Power, &amp; Firmware Mackenzie Miller, Aidan Rader &amp; Ryan Regan</vt:lpstr>
      <vt:lpstr>Relay Control Integration Optoelectronics &amp; Firmware Mackenzie Miller &amp; Ryan Regan</vt:lpstr>
      <vt:lpstr>Execution Plan</vt:lpstr>
      <vt:lpstr>Validation Plan</vt:lpstr>
      <vt:lpstr>Validation Plan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Nowka, Kevin J.</dc:creator>
  <cp:lastModifiedBy>Rader, Aidan D</cp:lastModifiedBy>
  <cp:revision>1</cp:revision>
  <dcterms:created xsi:type="dcterms:W3CDTF">2013-06-18T16:37:55Z</dcterms:created>
  <dcterms:modified xsi:type="dcterms:W3CDTF">2025-03-19T19:57:11Z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0x010100D13DD7C0D1421740A6CEBC0EBDB9DDD4</vt:lpwstr>
  </property>
</Properties>
</file>